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47"/>
  </p:notesMasterIdLst>
  <p:sldIdLst>
    <p:sldId id="256" r:id="rId3"/>
    <p:sldId id="323" r:id="rId4"/>
    <p:sldId id="382" r:id="rId5"/>
    <p:sldId id="430" r:id="rId6"/>
    <p:sldId id="427" r:id="rId7"/>
    <p:sldId id="392" r:id="rId8"/>
    <p:sldId id="388" r:id="rId9"/>
    <p:sldId id="389" r:id="rId10"/>
    <p:sldId id="394" r:id="rId11"/>
    <p:sldId id="383" r:id="rId12"/>
    <p:sldId id="384" r:id="rId13"/>
    <p:sldId id="385" r:id="rId14"/>
    <p:sldId id="423" r:id="rId15"/>
    <p:sldId id="417" r:id="rId16"/>
    <p:sldId id="418" r:id="rId17"/>
    <p:sldId id="431" r:id="rId18"/>
    <p:sldId id="420" r:id="rId19"/>
    <p:sldId id="404" r:id="rId20"/>
    <p:sldId id="397" r:id="rId21"/>
    <p:sldId id="398" r:id="rId22"/>
    <p:sldId id="408" r:id="rId23"/>
    <p:sldId id="410" r:id="rId24"/>
    <p:sldId id="413" r:id="rId25"/>
    <p:sldId id="414" r:id="rId26"/>
    <p:sldId id="402" r:id="rId27"/>
    <p:sldId id="415" r:id="rId28"/>
    <p:sldId id="421" r:id="rId29"/>
    <p:sldId id="426" r:id="rId30"/>
    <p:sldId id="405" r:id="rId31"/>
    <p:sldId id="401" r:id="rId32"/>
    <p:sldId id="329" r:id="rId33"/>
    <p:sldId id="432" r:id="rId34"/>
    <p:sldId id="433" r:id="rId35"/>
    <p:sldId id="336" r:id="rId36"/>
    <p:sldId id="318" r:id="rId37"/>
    <p:sldId id="429" r:id="rId38"/>
    <p:sldId id="370" r:id="rId39"/>
    <p:sldId id="372" r:id="rId40"/>
    <p:sldId id="375" r:id="rId41"/>
    <p:sldId id="381" r:id="rId42"/>
    <p:sldId id="376" r:id="rId43"/>
    <p:sldId id="289" r:id="rId44"/>
    <p:sldId id="434" r:id="rId45"/>
    <p:sldId id="34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B. Cole" initials="JBC" lastIdx="9" clrIdx="0">
    <p:extLst/>
  </p:cmAuthor>
  <p:cmAuthor id="2" name="John Cole" initials="JC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000"/>
    <a:srgbClr val="00563F"/>
    <a:srgbClr val="244270"/>
    <a:srgbClr val="00523C"/>
    <a:srgbClr val="FEB500"/>
    <a:srgbClr val="F29C00"/>
    <a:srgbClr val="0033CC"/>
    <a:srgbClr val="006600"/>
    <a:srgbClr val="1F5F1F"/>
    <a:srgbClr val="2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64" autoAdjust="0"/>
  </p:normalViewPr>
  <p:slideViewPr>
    <p:cSldViewPr snapToGrid="0">
      <p:cViewPr varScale="1">
        <p:scale>
          <a:sx n="108" d="100"/>
          <a:sy n="108" d="100"/>
        </p:scale>
        <p:origin x="6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\NO%20NAME\ADSA%20MILK%20Symposium%202017\Holstein%20Milk%20Tre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64280159425"/>
          <c:y val="0.0299692662067648"/>
          <c:w val="0.831634708855838"/>
          <c:h val="0.752661298288678"/>
        </c:manualLayout>
      </c:layout>
      <c:areaChart>
        <c:grouping val="standard"/>
        <c:varyColors val="0"/>
        <c:ser>
          <c:idx val="2"/>
          <c:order val="0"/>
          <c:tx>
            <c:v>Genetics</c:v>
          </c:tx>
          <c:spPr>
            <a:solidFill>
              <a:srgbClr val="244270"/>
            </a:solidFill>
            <a:ln w="25400">
              <a:noFill/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1957.0</c:v>
                </c:pt>
                <c:pt idx="1">
                  <c:v>1958.0</c:v>
                </c:pt>
                <c:pt idx="2">
                  <c:v>1959.0</c:v>
                </c:pt>
                <c:pt idx="3">
                  <c:v>1960.0</c:v>
                </c:pt>
                <c:pt idx="4">
                  <c:v>1961.0</c:v>
                </c:pt>
                <c:pt idx="5">
                  <c:v>1962.0</c:v>
                </c:pt>
                <c:pt idx="6">
                  <c:v>1963.0</c:v>
                </c:pt>
                <c:pt idx="7">
                  <c:v>1964.0</c:v>
                </c:pt>
                <c:pt idx="8">
                  <c:v>1965.0</c:v>
                </c:pt>
                <c:pt idx="9">
                  <c:v>1966.0</c:v>
                </c:pt>
                <c:pt idx="10">
                  <c:v>1967.0</c:v>
                </c:pt>
                <c:pt idx="11">
                  <c:v>1968.0</c:v>
                </c:pt>
                <c:pt idx="12">
                  <c:v>1969.0</c:v>
                </c:pt>
                <c:pt idx="13">
                  <c:v>1970.0</c:v>
                </c:pt>
                <c:pt idx="14">
                  <c:v>1971.0</c:v>
                </c:pt>
                <c:pt idx="15">
                  <c:v>1972.0</c:v>
                </c:pt>
                <c:pt idx="16">
                  <c:v>1973.0</c:v>
                </c:pt>
                <c:pt idx="17">
                  <c:v>1974.0</c:v>
                </c:pt>
                <c:pt idx="18">
                  <c:v>1975.0</c:v>
                </c:pt>
                <c:pt idx="19">
                  <c:v>1976.0</c:v>
                </c:pt>
                <c:pt idx="20">
                  <c:v>1977.0</c:v>
                </c:pt>
                <c:pt idx="21">
                  <c:v>1978.0</c:v>
                </c:pt>
                <c:pt idx="22">
                  <c:v>1979.0</c:v>
                </c:pt>
                <c:pt idx="23">
                  <c:v>1980.0</c:v>
                </c:pt>
                <c:pt idx="24">
                  <c:v>1981.0</c:v>
                </c:pt>
                <c:pt idx="25">
                  <c:v>1982.0</c:v>
                </c:pt>
                <c:pt idx="26">
                  <c:v>1983.0</c:v>
                </c:pt>
                <c:pt idx="27">
                  <c:v>1984.0</c:v>
                </c:pt>
                <c:pt idx="28">
                  <c:v>1985.0</c:v>
                </c:pt>
                <c:pt idx="29">
                  <c:v>1986.0</c:v>
                </c:pt>
                <c:pt idx="30">
                  <c:v>1987.0</c:v>
                </c:pt>
                <c:pt idx="31">
                  <c:v>1988.0</c:v>
                </c:pt>
                <c:pt idx="32">
                  <c:v>1989.0</c:v>
                </c:pt>
                <c:pt idx="33">
                  <c:v>1990.0</c:v>
                </c:pt>
                <c:pt idx="34">
                  <c:v>1991.0</c:v>
                </c:pt>
                <c:pt idx="35">
                  <c:v>1992.0</c:v>
                </c:pt>
                <c:pt idx="36">
                  <c:v>1993.0</c:v>
                </c:pt>
                <c:pt idx="37">
                  <c:v>1994.0</c:v>
                </c:pt>
                <c:pt idx="38">
                  <c:v>1995.0</c:v>
                </c:pt>
                <c:pt idx="39">
                  <c:v>1996.0</c:v>
                </c:pt>
                <c:pt idx="40">
                  <c:v>1997.0</c:v>
                </c:pt>
                <c:pt idx="41">
                  <c:v>1998.0</c:v>
                </c:pt>
                <c:pt idx="42">
                  <c:v>1999.0</c:v>
                </c:pt>
                <c:pt idx="43">
                  <c:v>2000.0</c:v>
                </c:pt>
                <c:pt idx="44">
                  <c:v>2001.0</c:v>
                </c:pt>
                <c:pt idx="45">
                  <c:v>2002.0</c:v>
                </c:pt>
                <c:pt idx="46">
                  <c:v>2003.0</c:v>
                </c:pt>
                <c:pt idx="47">
                  <c:v>2004.0</c:v>
                </c:pt>
                <c:pt idx="48">
                  <c:v>2005.0</c:v>
                </c:pt>
                <c:pt idx="49">
                  <c:v>2006.0</c:v>
                </c:pt>
                <c:pt idx="50">
                  <c:v>2007.0</c:v>
                </c:pt>
                <c:pt idx="51">
                  <c:v>2008.0</c:v>
                </c:pt>
                <c:pt idx="52">
                  <c:v>2009.0</c:v>
                </c:pt>
                <c:pt idx="53">
                  <c:v>2010.0</c:v>
                </c:pt>
                <c:pt idx="54">
                  <c:v>2011.0</c:v>
                </c:pt>
                <c:pt idx="55">
                  <c:v>2012.0</c:v>
                </c:pt>
                <c:pt idx="56">
                  <c:v>2013.0</c:v>
                </c:pt>
                <c:pt idx="57">
                  <c:v>2014.0</c:v>
                </c:pt>
                <c:pt idx="58">
                  <c:v>2015.0</c:v>
                </c:pt>
              </c:numCache>
            </c:numRef>
          </c:cat>
          <c:val>
            <c:numRef>
              <c:f>Fat!$M$4:$M$62</c:f>
              <c:numCache>
                <c:formatCode>General</c:formatCode>
                <c:ptCount val="59"/>
                <c:pt idx="0">
                  <c:v>216.2872948218008</c:v>
                </c:pt>
                <c:pt idx="1">
                  <c:v>219.4613222091232</c:v>
                </c:pt>
                <c:pt idx="2">
                  <c:v>225.355944499864</c:v>
                </c:pt>
                <c:pt idx="3">
                  <c:v>232.1574317584114</c:v>
                </c:pt>
                <c:pt idx="4">
                  <c:v>237.1451890813456</c:v>
                </c:pt>
                <c:pt idx="5">
                  <c:v>240.7726489525712</c:v>
                </c:pt>
                <c:pt idx="6">
                  <c:v>241.6795139203761</c:v>
                </c:pt>
                <c:pt idx="7">
                  <c:v>244.8535413076997</c:v>
                </c:pt>
                <c:pt idx="8">
                  <c:v>245.7604062755056</c:v>
                </c:pt>
                <c:pt idx="9">
                  <c:v>249.387866146731</c:v>
                </c:pt>
                <c:pt idx="10">
                  <c:v>252.5618935340526</c:v>
                </c:pt>
                <c:pt idx="11">
                  <c:v>255.282488437472</c:v>
                </c:pt>
                <c:pt idx="12">
                  <c:v>258.0030833408906</c:v>
                </c:pt>
                <c:pt idx="13">
                  <c:v>255.7359209213746</c:v>
                </c:pt>
                <c:pt idx="14">
                  <c:v>257.0962183730832</c:v>
                </c:pt>
                <c:pt idx="15">
                  <c:v>263.8977056316314</c:v>
                </c:pt>
                <c:pt idx="16">
                  <c:v>270.2457604062751</c:v>
                </c:pt>
                <c:pt idx="17">
                  <c:v>278.4075451165322</c:v>
                </c:pt>
                <c:pt idx="18">
                  <c:v>281.5815725038541</c:v>
                </c:pt>
                <c:pt idx="19">
                  <c:v>282.9418699555636</c:v>
                </c:pt>
                <c:pt idx="20">
                  <c:v>287.022762310692</c:v>
                </c:pt>
                <c:pt idx="21">
                  <c:v>289.7433572141102</c:v>
                </c:pt>
                <c:pt idx="22">
                  <c:v>292.0105196336267</c:v>
                </c:pt>
                <c:pt idx="23">
                  <c:v>294.7311145370432</c:v>
                </c:pt>
                <c:pt idx="24">
                  <c:v>297.4517094404632</c:v>
                </c:pt>
                <c:pt idx="25">
                  <c:v>302.892899247302</c:v>
                </c:pt>
                <c:pt idx="26">
                  <c:v>308.7875215380427</c:v>
                </c:pt>
                <c:pt idx="27">
                  <c:v>314.2287113448785</c:v>
                </c:pt>
                <c:pt idx="28">
                  <c:v>318.3096037000091</c:v>
                </c:pt>
                <c:pt idx="29">
                  <c:v>327.3782533780716</c:v>
                </c:pt>
                <c:pt idx="30">
                  <c:v>331.0057132492953</c:v>
                </c:pt>
                <c:pt idx="31">
                  <c:v>339.167497959554</c:v>
                </c:pt>
                <c:pt idx="32">
                  <c:v>349.1430126054232</c:v>
                </c:pt>
                <c:pt idx="33">
                  <c:v>352.7704724766483</c:v>
                </c:pt>
                <c:pt idx="34">
                  <c:v>358.665094767389</c:v>
                </c:pt>
                <c:pt idx="35">
                  <c:v>364.5597170581286</c:v>
                </c:pt>
                <c:pt idx="36">
                  <c:v>367.7337444454516</c:v>
                </c:pt>
                <c:pt idx="37">
                  <c:v>374.9886641879025</c:v>
                </c:pt>
                <c:pt idx="38">
                  <c:v>388.5916387049962</c:v>
                </c:pt>
                <c:pt idx="39">
                  <c:v>399.4740183186705</c:v>
                </c:pt>
                <c:pt idx="40">
                  <c:v>413.9838578035726</c:v>
                </c:pt>
                <c:pt idx="41">
                  <c:v>414.4372902874755</c:v>
                </c:pt>
                <c:pt idx="42">
                  <c:v>419.8784800943143</c:v>
                </c:pt>
                <c:pt idx="43">
                  <c:v>422.5990749977327</c:v>
                </c:pt>
                <c:pt idx="44">
                  <c:v>420.7853450621186</c:v>
                </c:pt>
                <c:pt idx="45">
                  <c:v>425.3196699011517</c:v>
                </c:pt>
                <c:pt idx="46">
                  <c:v>434.8417520631177</c:v>
                </c:pt>
                <c:pt idx="47">
                  <c:v>436.6554819987305</c:v>
                </c:pt>
                <c:pt idx="48">
                  <c:v>437.1089144826331</c:v>
                </c:pt>
                <c:pt idx="49">
                  <c:v>434.8417520631177</c:v>
                </c:pt>
                <c:pt idx="50">
                  <c:v>433.0280221275052</c:v>
                </c:pt>
                <c:pt idx="51">
                  <c:v>437.1089144826331</c:v>
                </c:pt>
                <c:pt idx="52">
                  <c:v>442.5501042894713</c:v>
                </c:pt>
                <c:pt idx="53">
                  <c:v>456.1530788065657</c:v>
                </c:pt>
                <c:pt idx="54">
                  <c:v>462.5011335812077</c:v>
                </c:pt>
                <c:pt idx="55">
                  <c:v>467.4888909041439</c:v>
                </c:pt>
                <c:pt idx="56">
                  <c:v>472.9300807109818</c:v>
                </c:pt>
                <c:pt idx="57">
                  <c:v>483.812460324658</c:v>
                </c:pt>
                <c:pt idx="58">
                  <c:v>487.8933526797859</c:v>
                </c:pt>
              </c:numCache>
            </c:numRef>
          </c:val>
        </c:ser>
        <c:ser>
          <c:idx val="0"/>
          <c:order val="1"/>
          <c:tx>
            <c:v>Management</c:v>
          </c:tx>
          <c:spPr>
            <a:solidFill>
              <a:srgbClr val="BA0000"/>
            </a:solidFill>
            <a:ln w="19050" cap="rnd">
              <a:solidFill>
                <a:prstClr val="white"/>
              </a:solidFill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1957.0</c:v>
                </c:pt>
                <c:pt idx="1">
                  <c:v>1958.0</c:v>
                </c:pt>
                <c:pt idx="2">
                  <c:v>1959.0</c:v>
                </c:pt>
                <c:pt idx="3">
                  <c:v>1960.0</c:v>
                </c:pt>
                <c:pt idx="4">
                  <c:v>1961.0</c:v>
                </c:pt>
                <c:pt idx="5">
                  <c:v>1962.0</c:v>
                </c:pt>
                <c:pt idx="6">
                  <c:v>1963.0</c:v>
                </c:pt>
                <c:pt idx="7">
                  <c:v>1964.0</c:v>
                </c:pt>
                <c:pt idx="8">
                  <c:v>1965.0</c:v>
                </c:pt>
                <c:pt idx="9">
                  <c:v>1966.0</c:v>
                </c:pt>
                <c:pt idx="10">
                  <c:v>1967.0</c:v>
                </c:pt>
                <c:pt idx="11">
                  <c:v>1968.0</c:v>
                </c:pt>
                <c:pt idx="12">
                  <c:v>1969.0</c:v>
                </c:pt>
                <c:pt idx="13">
                  <c:v>1970.0</c:v>
                </c:pt>
                <c:pt idx="14">
                  <c:v>1971.0</c:v>
                </c:pt>
                <c:pt idx="15">
                  <c:v>1972.0</c:v>
                </c:pt>
                <c:pt idx="16">
                  <c:v>1973.0</c:v>
                </c:pt>
                <c:pt idx="17">
                  <c:v>1974.0</c:v>
                </c:pt>
                <c:pt idx="18">
                  <c:v>1975.0</c:v>
                </c:pt>
                <c:pt idx="19">
                  <c:v>1976.0</c:v>
                </c:pt>
                <c:pt idx="20">
                  <c:v>1977.0</c:v>
                </c:pt>
                <c:pt idx="21">
                  <c:v>1978.0</c:v>
                </c:pt>
                <c:pt idx="22">
                  <c:v>1979.0</c:v>
                </c:pt>
                <c:pt idx="23">
                  <c:v>1980.0</c:v>
                </c:pt>
                <c:pt idx="24">
                  <c:v>1981.0</c:v>
                </c:pt>
                <c:pt idx="25">
                  <c:v>1982.0</c:v>
                </c:pt>
                <c:pt idx="26">
                  <c:v>1983.0</c:v>
                </c:pt>
                <c:pt idx="27">
                  <c:v>1984.0</c:v>
                </c:pt>
                <c:pt idx="28">
                  <c:v>1985.0</c:v>
                </c:pt>
                <c:pt idx="29">
                  <c:v>1986.0</c:v>
                </c:pt>
                <c:pt idx="30">
                  <c:v>1987.0</c:v>
                </c:pt>
                <c:pt idx="31">
                  <c:v>1988.0</c:v>
                </c:pt>
                <c:pt idx="32">
                  <c:v>1989.0</c:v>
                </c:pt>
                <c:pt idx="33">
                  <c:v>1990.0</c:v>
                </c:pt>
                <c:pt idx="34">
                  <c:v>1991.0</c:v>
                </c:pt>
                <c:pt idx="35">
                  <c:v>1992.0</c:v>
                </c:pt>
                <c:pt idx="36">
                  <c:v>1993.0</c:v>
                </c:pt>
                <c:pt idx="37">
                  <c:v>1994.0</c:v>
                </c:pt>
                <c:pt idx="38">
                  <c:v>1995.0</c:v>
                </c:pt>
                <c:pt idx="39">
                  <c:v>1996.0</c:v>
                </c:pt>
                <c:pt idx="40">
                  <c:v>1997.0</c:v>
                </c:pt>
                <c:pt idx="41">
                  <c:v>1998.0</c:v>
                </c:pt>
                <c:pt idx="42">
                  <c:v>1999.0</c:v>
                </c:pt>
                <c:pt idx="43">
                  <c:v>2000.0</c:v>
                </c:pt>
                <c:pt idx="44">
                  <c:v>2001.0</c:v>
                </c:pt>
                <c:pt idx="45">
                  <c:v>2002.0</c:v>
                </c:pt>
                <c:pt idx="46">
                  <c:v>2003.0</c:v>
                </c:pt>
                <c:pt idx="47">
                  <c:v>2004.0</c:v>
                </c:pt>
                <c:pt idx="48">
                  <c:v>2005.0</c:v>
                </c:pt>
                <c:pt idx="49">
                  <c:v>2006.0</c:v>
                </c:pt>
                <c:pt idx="50">
                  <c:v>2007.0</c:v>
                </c:pt>
                <c:pt idx="51">
                  <c:v>2008.0</c:v>
                </c:pt>
                <c:pt idx="52">
                  <c:v>2009.0</c:v>
                </c:pt>
                <c:pt idx="53">
                  <c:v>2010.0</c:v>
                </c:pt>
                <c:pt idx="54">
                  <c:v>2011.0</c:v>
                </c:pt>
                <c:pt idx="55">
                  <c:v>2012.0</c:v>
                </c:pt>
                <c:pt idx="56">
                  <c:v>2013.0</c:v>
                </c:pt>
                <c:pt idx="57">
                  <c:v>2014.0</c:v>
                </c:pt>
                <c:pt idx="58">
                  <c:v>2015.0</c:v>
                </c:pt>
              </c:numCache>
            </c:numRef>
          </c:cat>
          <c:val>
            <c:numRef>
              <c:f>Fat!$L$4:$L$62</c:f>
              <c:numCache>
                <c:formatCode>General</c:formatCode>
                <c:ptCount val="59"/>
                <c:pt idx="0">
                  <c:v>216.2872948218008</c:v>
                </c:pt>
                <c:pt idx="1">
                  <c:v>219.00788972522</c:v>
                </c:pt>
                <c:pt idx="2">
                  <c:v>224.4490795320575</c:v>
                </c:pt>
                <c:pt idx="3">
                  <c:v>230.3437018227986</c:v>
                </c:pt>
                <c:pt idx="4">
                  <c:v>234.424594177927</c:v>
                </c:pt>
                <c:pt idx="5">
                  <c:v>238.0520540491519</c:v>
                </c:pt>
                <c:pt idx="6">
                  <c:v>238.0520540491519</c:v>
                </c:pt>
                <c:pt idx="7">
                  <c:v>239.8657839847647</c:v>
                </c:pt>
                <c:pt idx="8">
                  <c:v>239.4123515008614</c:v>
                </c:pt>
                <c:pt idx="9">
                  <c:v>241.6795139203761</c:v>
                </c:pt>
                <c:pt idx="10">
                  <c:v>243.4932438559901</c:v>
                </c:pt>
                <c:pt idx="11">
                  <c:v>245.3069737916022</c:v>
                </c:pt>
                <c:pt idx="12">
                  <c:v>246.2138387594085</c:v>
                </c:pt>
                <c:pt idx="13">
                  <c:v>242.586378888184</c:v>
                </c:pt>
                <c:pt idx="14">
                  <c:v>242.1329464042806</c:v>
                </c:pt>
                <c:pt idx="15">
                  <c:v>246.6672712433117</c:v>
                </c:pt>
                <c:pt idx="16">
                  <c:v>251.6550285662465</c:v>
                </c:pt>
                <c:pt idx="17">
                  <c:v>258.0030833408906</c:v>
                </c:pt>
                <c:pt idx="18">
                  <c:v>259.3633807925996</c:v>
                </c:pt>
                <c:pt idx="19">
                  <c:v>258.4565158247937</c:v>
                </c:pt>
                <c:pt idx="20">
                  <c:v>259.8168132765026</c:v>
                </c:pt>
                <c:pt idx="21">
                  <c:v>260.7236782443089</c:v>
                </c:pt>
                <c:pt idx="22">
                  <c:v>259.8168132765026</c:v>
                </c:pt>
                <c:pt idx="23">
                  <c:v>259.8168132765026</c:v>
                </c:pt>
                <c:pt idx="24">
                  <c:v>259.3633807925996</c:v>
                </c:pt>
                <c:pt idx="25">
                  <c:v>261.6305432121154</c:v>
                </c:pt>
                <c:pt idx="26">
                  <c:v>264.3511381155344</c:v>
                </c:pt>
                <c:pt idx="27">
                  <c:v>267.0717330189532</c:v>
                </c:pt>
                <c:pt idx="28">
                  <c:v>267.9785979867592</c:v>
                </c:pt>
                <c:pt idx="29">
                  <c:v>274.3266527614034</c:v>
                </c:pt>
                <c:pt idx="30">
                  <c:v>274.780085245307</c:v>
                </c:pt>
                <c:pt idx="31">
                  <c:v>278.4075451165322</c:v>
                </c:pt>
                <c:pt idx="32">
                  <c:v>284.3021674072712</c:v>
                </c:pt>
                <c:pt idx="33">
                  <c:v>285.2090323750789</c:v>
                </c:pt>
                <c:pt idx="34">
                  <c:v>288.3830597624004</c:v>
                </c:pt>
                <c:pt idx="35">
                  <c:v>291.557087149724</c:v>
                </c:pt>
                <c:pt idx="36">
                  <c:v>292.0105196336267</c:v>
                </c:pt>
                <c:pt idx="37">
                  <c:v>296.998276956559</c:v>
                </c:pt>
                <c:pt idx="38">
                  <c:v>308.3340890541397</c:v>
                </c:pt>
                <c:pt idx="39">
                  <c:v>316.4958737643965</c:v>
                </c:pt>
                <c:pt idx="40">
                  <c:v>328.7385508297814</c:v>
                </c:pt>
                <c:pt idx="41">
                  <c:v>326.9248208941691</c:v>
                </c:pt>
                <c:pt idx="42">
                  <c:v>330.0988482814906</c:v>
                </c:pt>
                <c:pt idx="43">
                  <c:v>330.552280765394</c:v>
                </c:pt>
                <c:pt idx="44">
                  <c:v>326.0179559263626</c:v>
                </c:pt>
                <c:pt idx="45">
                  <c:v>328.2851183458761</c:v>
                </c:pt>
                <c:pt idx="46">
                  <c:v>336.4469030561336</c:v>
                </c:pt>
                <c:pt idx="47">
                  <c:v>335.9934705722312</c:v>
                </c:pt>
                <c:pt idx="48">
                  <c:v>334.1797406366194</c:v>
                </c:pt>
                <c:pt idx="49">
                  <c:v>329.1919833136845</c:v>
                </c:pt>
                <c:pt idx="50">
                  <c:v>324.2042259907502</c:v>
                </c:pt>
                <c:pt idx="51">
                  <c:v>326.0179559263626</c:v>
                </c:pt>
                <c:pt idx="52">
                  <c:v>329.1919833136845</c:v>
                </c:pt>
                <c:pt idx="53">
                  <c:v>339.167497959554</c:v>
                </c:pt>
                <c:pt idx="54">
                  <c:v>342.3415253468756</c:v>
                </c:pt>
                <c:pt idx="55">
                  <c:v>344.1552552824883</c:v>
                </c:pt>
                <c:pt idx="56">
                  <c:v>345.9689852181006</c:v>
                </c:pt>
                <c:pt idx="57">
                  <c:v>351.4101750249387</c:v>
                </c:pt>
                <c:pt idx="58">
                  <c:v>350.9567425410352</c:v>
                </c:pt>
              </c:numCache>
            </c:numRef>
          </c:val>
        </c:ser>
        <c:ser>
          <c:idx val="1"/>
          <c:order val="2"/>
          <c:tx>
            <c:v>1957 Base</c:v>
          </c:tx>
          <c:spPr>
            <a:solidFill>
              <a:srgbClr val="FFC000"/>
            </a:solidFill>
            <a:ln w="19050" cap="rnd">
              <a:solidFill>
                <a:schemeClr val="bg1"/>
              </a:solidFill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1957.0</c:v>
                </c:pt>
                <c:pt idx="1">
                  <c:v>1958.0</c:v>
                </c:pt>
                <c:pt idx="2">
                  <c:v>1959.0</c:v>
                </c:pt>
                <c:pt idx="3">
                  <c:v>1960.0</c:v>
                </c:pt>
                <c:pt idx="4">
                  <c:v>1961.0</c:v>
                </c:pt>
                <c:pt idx="5">
                  <c:v>1962.0</c:v>
                </c:pt>
                <c:pt idx="6">
                  <c:v>1963.0</c:v>
                </c:pt>
                <c:pt idx="7">
                  <c:v>1964.0</c:v>
                </c:pt>
                <c:pt idx="8">
                  <c:v>1965.0</c:v>
                </c:pt>
                <c:pt idx="9">
                  <c:v>1966.0</c:v>
                </c:pt>
                <c:pt idx="10">
                  <c:v>1967.0</c:v>
                </c:pt>
                <c:pt idx="11">
                  <c:v>1968.0</c:v>
                </c:pt>
                <c:pt idx="12">
                  <c:v>1969.0</c:v>
                </c:pt>
                <c:pt idx="13">
                  <c:v>1970.0</c:v>
                </c:pt>
                <c:pt idx="14">
                  <c:v>1971.0</c:v>
                </c:pt>
                <c:pt idx="15">
                  <c:v>1972.0</c:v>
                </c:pt>
                <c:pt idx="16">
                  <c:v>1973.0</c:v>
                </c:pt>
                <c:pt idx="17">
                  <c:v>1974.0</c:v>
                </c:pt>
                <c:pt idx="18">
                  <c:v>1975.0</c:v>
                </c:pt>
                <c:pt idx="19">
                  <c:v>1976.0</c:v>
                </c:pt>
                <c:pt idx="20">
                  <c:v>1977.0</c:v>
                </c:pt>
                <c:pt idx="21">
                  <c:v>1978.0</c:v>
                </c:pt>
                <c:pt idx="22">
                  <c:v>1979.0</c:v>
                </c:pt>
                <c:pt idx="23">
                  <c:v>1980.0</c:v>
                </c:pt>
                <c:pt idx="24">
                  <c:v>1981.0</c:v>
                </c:pt>
                <c:pt idx="25">
                  <c:v>1982.0</c:v>
                </c:pt>
                <c:pt idx="26">
                  <c:v>1983.0</c:v>
                </c:pt>
                <c:pt idx="27">
                  <c:v>1984.0</c:v>
                </c:pt>
                <c:pt idx="28">
                  <c:v>1985.0</c:v>
                </c:pt>
                <c:pt idx="29">
                  <c:v>1986.0</c:v>
                </c:pt>
                <c:pt idx="30">
                  <c:v>1987.0</c:v>
                </c:pt>
                <c:pt idx="31">
                  <c:v>1988.0</c:v>
                </c:pt>
                <c:pt idx="32">
                  <c:v>1989.0</c:v>
                </c:pt>
                <c:pt idx="33">
                  <c:v>1990.0</c:v>
                </c:pt>
                <c:pt idx="34">
                  <c:v>1991.0</c:v>
                </c:pt>
                <c:pt idx="35">
                  <c:v>1992.0</c:v>
                </c:pt>
                <c:pt idx="36">
                  <c:v>1993.0</c:v>
                </c:pt>
                <c:pt idx="37">
                  <c:v>1994.0</c:v>
                </c:pt>
                <c:pt idx="38">
                  <c:v>1995.0</c:v>
                </c:pt>
                <c:pt idx="39">
                  <c:v>1996.0</c:v>
                </c:pt>
                <c:pt idx="40">
                  <c:v>1997.0</c:v>
                </c:pt>
                <c:pt idx="41">
                  <c:v>1998.0</c:v>
                </c:pt>
                <c:pt idx="42">
                  <c:v>1999.0</c:v>
                </c:pt>
                <c:pt idx="43">
                  <c:v>2000.0</c:v>
                </c:pt>
                <c:pt idx="44">
                  <c:v>2001.0</c:v>
                </c:pt>
                <c:pt idx="45">
                  <c:v>2002.0</c:v>
                </c:pt>
                <c:pt idx="46">
                  <c:v>2003.0</c:v>
                </c:pt>
                <c:pt idx="47">
                  <c:v>2004.0</c:v>
                </c:pt>
                <c:pt idx="48">
                  <c:v>2005.0</c:v>
                </c:pt>
                <c:pt idx="49">
                  <c:v>2006.0</c:v>
                </c:pt>
                <c:pt idx="50">
                  <c:v>2007.0</c:v>
                </c:pt>
                <c:pt idx="51">
                  <c:v>2008.0</c:v>
                </c:pt>
                <c:pt idx="52">
                  <c:v>2009.0</c:v>
                </c:pt>
                <c:pt idx="53">
                  <c:v>2010.0</c:v>
                </c:pt>
                <c:pt idx="54">
                  <c:v>2011.0</c:v>
                </c:pt>
                <c:pt idx="55">
                  <c:v>2012.0</c:v>
                </c:pt>
                <c:pt idx="56">
                  <c:v>2013.0</c:v>
                </c:pt>
                <c:pt idx="57">
                  <c:v>2014.0</c:v>
                </c:pt>
                <c:pt idx="58">
                  <c:v>2015.0</c:v>
                </c:pt>
              </c:numCache>
            </c:numRef>
          </c:cat>
          <c:val>
            <c:numRef>
              <c:f>Fat!$G$4:$G$62</c:f>
              <c:numCache>
                <c:formatCode>General</c:formatCode>
                <c:ptCount val="59"/>
                <c:pt idx="0">
                  <c:v>216.2872948218008</c:v>
                </c:pt>
                <c:pt idx="1">
                  <c:v>216.2872948218008</c:v>
                </c:pt>
                <c:pt idx="2">
                  <c:v>216.2872948218008</c:v>
                </c:pt>
                <c:pt idx="3">
                  <c:v>216.2872948218008</c:v>
                </c:pt>
                <c:pt idx="4">
                  <c:v>216.2872948218008</c:v>
                </c:pt>
                <c:pt idx="5">
                  <c:v>216.2872948218008</c:v>
                </c:pt>
                <c:pt idx="6">
                  <c:v>216.2872948218008</c:v>
                </c:pt>
                <c:pt idx="7">
                  <c:v>216.2872948218008</c:v>
                </c:pt>
                <c:pt idx="8">
                  <c:v>216.2872948218008</c:v>
                </c:pt>
                <c:pt idx="9">
                  <c:v>216.2872948218008</c:v>
                </c:pt>
                <c:pt idx="10">
                  <c:v>216.2872948218008</c:v>
                </c:pt>
                <c:pt idx="11">
                  <c:v>216.2872948218008</c:v>
                </c:pt>
                <c:pt idx="12">
                  <c:v>216.2872948218008</c:v>
                </c:pt>
                <c:pt idx="13">
                  <c:v>216.2872948218008</c:v>
                </c:pt>
                <c:pt idx="14">
                  <c:v>216.2872948218008</c:v>
                </c:pt>
                <c:pt idx="15">
                  <c:v>216.2872948218008</c:v>
                </c:pt>
                <c:pt idx="16">
                  <c:v>216.2872948218008</c:v>
                </c:pt>
                <c:pt idx="17">
                  <c:v>216.2872948218008</c:v>
                </c:pt>
                <c:pt idx="18">
                  <c:v>216.2872948218008</c:v>
                </c:pt>
                <c:pt idx="19">
                  <c:v>216.2872948218008</c:v>
                </c:pt>
                <c:pt idx="20">
                  <c:v>216.2872948218008</c:v>
                </c:pt>
                <c:pt idx="21">
                  <c:v>216.2872948218008</c:v>
                </c:pt>
                <c:pt idx="22">
                  <c:v>216.2872948218008</c:v>
                </c:pt>
                <c:pt idx="23">
                  <c:v>216.2872948218008</c:v>
                </c:pt>
                <c:pt idx="24">
                  <c:v>216.2872948218008</c:v>
                </c:pt>
                <c:pt idx="25">
                  <c:v>216.2872948218008</c:v>
                </c:pt>
                <c:pt idx="26">
                  <c:v>216.2872948218008</c:v>
                </c:pt>
                <c:pt idx="27">
                  <c:v>216.2872948218008</c:v>
                </c:pt>
                <c:pt idx="28">
                  <c:v>216.2872948218008</c:v>
                </c:pt>
                <c:pt idx="29">
                  <c:v>216.2872948218008</c:v>
                </c:pt>
                <c:pt idx="30">
                  <c:v>216.2872948218008</c:v>
                </c:pt>
                <c:pt idx="31">
                  <c:v>216.2872948218008</c:v>
                </c:pt>
                <c:pt idx="32">
                  <c:v>216.2872948218008</c:v>
                </c:pt>
                <c:pt idx="33">
                  <c:v>216.2872948218008</c:v>
                </c:pt>
                <c:pt idx="34">
                  <c:v>216.2872948218008</c:v>
                </c:pt>
                <c:pt idx="35">
                  <c:v>216.2872948218008</c:v>
                </c:pt>
                <c:pt idx="36">
                  <c:v>216.2872948218008</c:v>
                </c:pt>
                <c:pt idx="37">
                  <c:v>216.2872948218008</c:v>
                </c:pt>
                <c:pt idx="38">
                  <c:v>216.2872948218008</c:v>
                </c:pt>
                <c:pt idx="39">
                  <c:v>216.2872948218008</c:v>
                </c:pt>
                <c:pt idx="40">
                  <c:v>216.2872948218008</c:v>
                </c:pt>
                <c:pt idx="41">
                  <c:v>216.2872948218008</c:v>
                </c:pt>
                <c:pt idx="42">
                  <c:v>216.2872948218008</c:v>
                </c:pt>
                <c:pt idx="43">
                  <c:v>216.2872948218008</c:v>
                </c:pt>
                <c:pt idx="44">
                  <c:v>216.2872948218008</c:v>
                </c:pt>
                <c:pt idx="45">
                  <c:v>216.2872948218008</c:v>
                </c:pt>
                <c:pt idx="46">
                  <c:v>216.2872948218008</c:v>
                </c:pt>
                <c:pt idx="47">
                  <c:v>216.2872948218008</c:v>
                </c:pt>
                <c:pt idx="48">
                  <c:v>216.2872948218008</c:v>
                </c:pt>
                <c:pt idx="49">
                  <c:v>216.2872948218008</c:v>
                </c:pt>
                <c:pt idx="50">
                  <c:v>216.2872948218008</c:v>
                </c:pt>
                <c:pt idx="51">
                  <c:v>216.2872948218008</c:v>
                </c:pt>
                <c:pt idx="52">
                  <c:v>216.2872948218008</c:v>
                </c:pt>
                <c:pt idx="53">
                  <c:v>216.2872948218008</c:v>
                </c:pt>
                <c:pt idx="54">
                  <c:v>216.2872948218008</c:v>
                </c:pt>
                <c:pt idx="55">
                  <c:v>216.2872948218008</c:v>
                </c:pt>
                <c:pt idx="56">
                  <c:v>216.2872948218008</c:v>
                </c:pt>
                <c:pt idx="57">
                  <c:v>216.2872948218008</c:v>
                </c:pt>
                <c:pt idx="58">
                  <c:v>216.2872948218008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27420592"/>
        <c:axId val="-727417200"/>
      </c:areaChart>
      <c:catAx>
        <c:axId val="-72742059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2400"/>
                </a:pPr>
                <a:r>
                  <a:rPr lang="en-US" sz="2400"/>
                  <a:t>Cow birth year</a:t>
                </a:r>
              </a:p>
            </c:rich>
          </c:tx>
          <c:layout>
            <c:manualLayout>
              <c:xMode val="edge"/>
              <c:yMode val="edge"/>
              <c:x val="0.447197676679304"/>
              <c:y val="0.91656216841902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@" sourceLinked="0"/>
        <c:majorTickMark val="out"/>
        <c:minorTickMark val="none"/>
        <c:tickLblPos val="nextTo"/>
        <c:spPr>
          <a:noFill/>
          <a:ln w="38100" cap="sq" cmpd="sng" algn="ctr">
            <a:solidFill>
              <a:schemeClr val="tx1"/>
            </a:solidFill>
            <a:miter lim="800000"/>
          </a:ln>
          <a:effectLst/>
        </c:spPr>
        <c:txPr>
          <a:bodyPr rot="-3180000"/>
          <a:lstStyle/>
          <a:p>
            <a:pPr>
              <a:defRPr sz="1900"/>
            </a:pPr>
            <a:endParaRPr lang="en-US"/>
          </a:p>
        </c:txPr>
        <c:crossAx val="-727417200"/>
        <c:crosses val="autoZero"/>
        <c:auto val="1"/>
        <c:lblAlgn val="ctr"/>
        <c:lblOffset val="50"/>
        <c:tickLblSkip val="3"/>
        <c:tickMarkSkip val="3"/>
        <c:noMultiLvlLbl val="0"/>
      </c:catAx>
      <c:valAx>
        <c:axId val="-727417200"/>
        <c:scaling>
          <c:orientation val="minMax"/>
          <c:max val="500.0"/>
          <c:min val="0.0"/>
        </c:scaling>
        <c:delete val="0"/>
        <c:axPos val="l"/>
        <c:majorGridlines>
          <c:spPr>
            <a:ln w="19050" cap="rnd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Fat Yield (kg)</a:t>
                </a:r>
              </a:p>
            </c:rich>
          </c:tx>
          <c:layout>
            <c:manualLayout>
              <c:xMode val="edge"/>
              <c:yMode val="edge"/>
              <c:x val="0.0"/>
              <c:y val="0.2448288107033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sq">
            <a:solidFill>
              <a:schemeClr val="tx1"/>
            </a:solidFill>
            <a:miter lim="800000"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727420592"/>
        <c:crosses val="autoZero"/>
        <c:crossBetween val="midCat"/>
        <c:majorUnit val="100.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2173131136386"/>
          <c:y val="0.0653897744364972"/>
          <c:w val="0.274572032662584"/>
          <c:h val="0.22899121286848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 sz="240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6D14B-8364-214E-A0D7-BBA9B709ADE1}" type="datetimeFigureOut">
              <a:rPr lang="en-US" smtClean="0"/>
              <a:pPr/>
              <a:t>10/12/17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9EBF-91FD-2F40-B54F-8B48B4AB4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0B4000-4962-4023-BAF8-0D13BE114890}" type="slidenum">
              <a:rPr lang="en-US"/>
              <a:pPr/>
              <a:t>25</a:t>
            </a:fld>
            <a:endParaRPr lang="en-US"/>
          </a:p>
        </p:txBody>
      </p:sp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4275" y="698500"/>
            <a:ext cx="4652963" cy="3489325"/>
          </a:xfrm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4916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37F1C5EE-D386-468F-BE34-FA9E6E0CBF2B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25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8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901011" y="8831136"/>
            <a:ext cx="2980805" cy="46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82" tIns="45291" rIns="90582" bIns="45291" anchor="b"/>
          <a:lstStyle/>
          <a:p>
            <a:pPr algn="r" defTabSz="904875"/>
            <a:fld id="{31E8B472-4BF1-4812-8EE2-44EB3D5AC9D7}" type="slidenum">
              <a:rPr lang="en-GB" sz="1200" b="0">
                <a:solidFill>
                  <a:schemeClr val="tx1"/>
                </a:solidFill>
                <a:latin typeface="Times" pitchFamily="18" charset="0"/>
                <a:cs typeface="Arial" charset="0"/>
              </a:rPr>
              <a:pPr algn="r" defTabSz="904875"/>
              <a:t>26</a:t>
            </a:fld>
            <a:endParaRPr lang="en-GB" sz="1200" b="0">
              <a:solidFill>
                <a:schemeClr val="tx1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eaLnBrk="1" hangingPunct="1">
              <a:spcBef>
                <a:spcPct val="15000"/>
              </a:spcBef>
            </a:pPr>
            <a:endParaRPr lang="en-US" sz="1400" b="1" dirty="0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7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48400" y="6611112"/>
            <a:ext cx="2133600" cy="2468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sz="1150" dirty="0" smtClean="0"/>
              <a:t>Cole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0480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639762"/>
          </a:xfrm>
        </p:spPr>
        <p:txBody>
          <a:bodyPr/>
          <a:lstStyle>
            <a:lvl1pPr algn="l"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7432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886200" cy="480060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3886200" cy="480060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48400" y="6611112"/>
            <a:ext cx="2133600" cy="2468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sz="1150" dirty="0" smtClean="0"/>
              <a:t>Cole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611112"/>
            <a:ext cx="5791200" cy="2468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5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Symposium on Genetic and Genomic Selection in Dairy Cattle, St. Petersburg, Russia (</a:t>
            </a:r>
            <a:fld id="{15B3028D-9398-4C32-B664-7BB0AE0371BF}" type="slidenum">
              <a:rPr lang="en-US" smtClean="0"/>
              <a:pPr/>
              <a:t>‹#›</a:t>
            </a:fld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611112"/>
            <a:ext cx="5791200" cy="2468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5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Symposium on Genetic and Genomic Selection in Dairy Cattle, St. Petersburg, Russia (</a:t>
            </a:r>
            <a:fld id="{15B3028D-9398-4C32-B664-7BB0AE0371BF}" type="slidenum">
              <a:rPr lang="en-US" smtClean="0"/>
              <a:pPr/>
              <a:t>‹#›</a:t>
            </a:fld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48400" y="6611112"/>
            <a:ext cx="2133600" cy="2468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sz="1150" dirty="0" smtClean="0"/>
              <a:t>Cole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053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1865" y="172108"/>
            <a:ext cx="8226425" cy="584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1865" y="2535159"/>
            <a:ext cx="8226425" cy="584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9400"/>
            <a:ext cx="9144000" cy="228599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6397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28600" y="6629400"/>
            <a:ext cx="6699732" cy="228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100" b="1" smtClean="0">
                <a:solidFill>
                  <a:schemeClr val="bg1"/>
                </a:solidFill>
              </a:rPr>
              <a:t>LSMSA Connections</a:t>
            </a:r>
            <a:r>
              <a:rPr lang="en-US" sz="1100" b="1" baseline="0" smtClean="0">
                <a:solidFill>
                  <a:schemeClr val="bg1"/>
                </a:solidFill>
              </a:rPr>
              <a:t> Weekend</a:t>
            </a:r>
            <a:r>
              <a:rPr lang="en-US" sz="1100" b="1" smtClean="0">
                <a:solidFill>
                  <a:schemeClr val="bg1"/>
                </a:solidFill>
              </a:rPr>
              <a:t>, </a:t>
            </a:r>
            <a:r>
              <a:rPr lang="en-US" sz="1100" b="1" dirty="0" smtClean="0">
                <a:solidFill>
                  <a:schemeClr val="bg1"/>
                </a:solidFill>
              </a:rPr>
              <a:t>Natchitoches, LA, 14 October 2017 (</a:t>
            </a:r>
            <a:fld id="{15B3028D-9398-4C32-B664-7BB0AE0371BF}" type="slidenum">
              <a:rPr lang="en-US" sz="11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1100" b="1" dirty="0" smtClean="0">
                <a:solidFill>
                  <a:schemeClr val="bg1"/>
                </a:solidFill>
              </a:rPr>
              <a:t>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121766" y="6611112"/>
            <a:ext cx="18288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b="1" dirty="0" smtClean="0">
                <a:solidFill>
                  <a:schemeClr val="bg1"/>
                </a:solidFill>
              </a:rPr>
              <a:t>Cole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  <p:sldLayoutId id="2147483656" r:id="rId5"/>
    <p:sldLayoutId id="2147483658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9400"/>
            <a:ext cx="9144000" cy="228599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363058"/>
            <a:ext cx="9144000" cy="914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5116"/>
            <a:ext cx="8229600" cy="6397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28600" y="6629400"/>
            <a:ext cx="6699732" cy="228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100" b="1" smtClean="0">
                <a:solidFill>
                  <a:schemeClr val="bg1"/>
                </a:solidFill>
              </a:rPr>
              <a:t>LSMSA Connections</a:t>
            </a:r>
            <a:r>
              <a:rPr lang="en-US" sz="1100" b="1" baseline="0" smtClean="0">
                <a:solidFill>
                  <a:schemeClr val="bg1"/>
                </a:solidFill>
              </a:rPr>
              <a:t> Weekend</a:t>
            </a:r>
            <a:r>
              <a:rPr lang="en-US" sz="1100" b="1" smtClean="0">
                <a:solidFill>
                  <a:schemeClr val="bg1"/>
                </a:solidFill>
              </a:rPr>
              <a:t>, </a:t>
            </a:r>
            <a:r>
              <a:rPr lang="en-US" sz="1100" b="1" dirty="0" smtClean="0">
                <a:solidFill>
                  <a:schemeClr val="bg1"/>
                </a:solidFill>
              </a:rPr>
              <a:t>Natchitoches, LA, 14 October 2017 (</a:t>
            </a:r>
            <a:fld id="{15B3028D-9398-4C32-B664-7BB0AE0371BF}" type="slidenum">
              <a:rPr lang="en-US" sz="11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1100" b="1" dirty="0" smtClean="0">
                <a:solidFill>
                  <a:schemeClr val="bg1"/>
                </a:solidFill>
              </a:rPr>
              <a:t>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121766" y="6611112"/>
            <a:ext cx="18288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b="1" dirty="0" smtClean="0">
                <a:solidFill>
                  <a:schemeClr val="bg1"/>
                </a:solidFill>
              </a:rPr>
              <a:t>Cole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7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30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first.last@ars.usd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ipl.arsusda.gov/reference/recessive_haplotypes_ARR-G3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881" y="345180"/>
            <a:ext cx="8561119" cy="2377440"/>
          </a:xfrm>
        </p:spPr>
        <p:txBody>
          <a:bodyPr/>
          <a:lstStyle/>
          <a:p>
            <a:pPr algn="ctr"/>
            <a:r>
              <a:rPr lang="en-US" smtClean="0"/>
              <a:t>The science </a:t>
            </a:r>
            <a:r>
              <a:rPr lang="en-US" dirty="0" smtClean="0"/>
              <a:t>of feeding 9 billion people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3429000"/>
            <a:ext cx="8077200" cy="2743200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 smtClean="0">
                <a:solidFill>
                  <a:srgbClr val="00523C"/>
                </a:solidFill>
              </a:rPr>
              <a:t>John B. Cole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Quantitative Genetics and Genomics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LSMSA c/o 1990</a:t>
            </a:r>
          </a:p>
          <a:p>
            <a:r>
              <a:rPr lang="en-US" dirty="0" smtClean="0"/>
              <a:t>LSU c/o 1994, 1996, 2003</a:t>
            </a:r>
            <a:endParaRPr lang="en-US" dirty="0" smtClean="0"/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244270"/>
                </a:solidFill>
                <a:hlinkClick r:id="rId2"/>
              </a:rPr>
              <a:t>john.b.cole@gmail.com</a:t>
            </a:r>
            <a:endParaRPr lang="en-US" dirty="0" smtClean="0">
              <a:solidFill>
                <a:srgbClr val="24427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value of genetic selection?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7200" y="1219199"/>
          <a:ext cx="8229600" cy="5173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65880" y="3843867"/>
            <a:ext cx="585046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 smtClean="0"/>
              <a:t>In 2015:	1957 base was 44% of total fat,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 smtClean="0"/>
              <a:t>					</a:t>
            </a:r>
            <a:r>
              <a:rPr lang="en-US" sz="2400" b="1" dirty="0" smtClean="0">
                <a:solidFill>
                  <a:srgbClr val="BA0000"/>
                </a:solidFill>
              </a:rPr>
              <a:t>management</a:t>
            </a:r>
            <a:r>
              <a:rPr lang="en-US" sz="2400" b="1" dirty="0" smtClean="0"/>
              <a:t> was 28% of gains, and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 smtClean="0"/>
              <a:t>					</a:t>
            </a:r>
            <a:r>
              <a:rPr lang="en-US" sz="2400" b="1" dirty="0" smtClean="0">
                <a:solidFill>
                  <a:srgbClr val="244270"/>
                </a:solidFill>
              </a:rPr>
              <a:t>genetics</a:t>
            </a:r>
            <a:r>
              <a:rPr lang="en-US" sz="2400" b="1" dirty="0" smtClean="0"/>
              <a:t> was 28% of gains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067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just </a:t>
            </a:r>
            <a:r>
              <a:rPr lang="en-US" dirty="0" smtClean="0"/>
              <a:t>livestock, either!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026275"/>
            <a:ext cx="8520545" cy="5154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196" y="6223775"/>
            <a:ext cx="8940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srgbClr val="00503E"/>
                </a:solidFill>
              </a:rPr>
              <a:t>Source: </a:t>
            </a:r>
            <a:r>
              <a:rPr lang="en-US" sz="1200" b="1" i="1" dirty="0">
                <a:solidFill>
                  <a:srgbClr val="00503E"/>
                </a:solidFill>
              </a:rPr>
              <a:t>University </a:t>
            </a:r>
            <a:r>
              <a:rPr lang="en-US" sz="1200" b="1" i="1">
                <a:solidFill>
                  <a:srgbClr val="00503E"/>
                </a:solidFill>
              </a:rPr>
              <a:t>of </a:t>
            </a:r>
            <a:r>
              <a:rPr lang="en-US" sz="1200" b="1" i="1" smtClean="0">
                <a:solidFill>
                  <a:srgbClr val="00503E"/>
                </a:solidFill>
              </a:rPr>
              <a:t>Nebraska-Lincoln</a:t>
            </a:r>
            <a:r>
              <a:rPr lang="en-US" sz="1200" b="1" i="1">
                <a:solidFill>
                  <a:srgbClr val="00503E"/>
                </a:solidFill>
              </a:rPr>
              <a:t> </a:t>
            </a:r>
            <a:r>
              <a:rPr lang="en-US" sz="1200" b="1" i="1" smtClean="0">
                <a:solidFill>
                  <a:srgbClr val="00503E"/>
                </a:solidFill>
              </a:rPr>
              <a:t>(http</a:t>
            </a:r>
            <a:r>
              <a:rPr lang="en-US" sz="1200" b="1" i="1" dirty="0">
                <a:solidFill>
                  <a:srgbClr val="00503E"/>
                </a:solidFill>
              </a:rPr>
              <a:t>://</a:t>
            </a:r>
            <a:r>
              <a:rPr lang="en-US" sz="1200" b="1" i="1" dirty="0" err="1">
                <a:solidFill>
                  <a:srgbClr val="00503E"/>
                </a:solidFill>
              </a:rPr>
              <a:t>passel.unl.edu</a:t>
            </a:r>
            <a:r>
              <a:rPr lang="en-US" sz="1200" b="1" i="1" dirty="0">
                <a:solidFill>
                  <a:srgbClr val="00503E"/>
                </a:solidFill>
              </a:rPr>
              <a:t>/pages/</a:t>
            </a:r>
            <a:r>
              <a:rPr lang="en-US" sz="1200" b="1" i="1" dirty="0" err="1">
                <a:solidFill>
                  <a:srgbClr val="00503E"/>
                </a:solidFill>
              </a:rPr>
              <a:t>informationmodule.php?idinformationmodule</a:t>
            </a:r>
            <a:r>
              <a:rPr lang="en-US" sz="1200" b="1" i="1" dirty="0">
                <a:solidFill>
                  <a:srgbClr val="00503E"/>
                </a:solidFill>
              </a:rPr>
              <a:t>=1075412493&amp;topicorder=10&amp;maxto=12)</a:t>
            </a:r>
            <a:endParaRPr lang="en-US" sz="12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8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is an efficient use of 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4" y="1131251"/>
            <a:ext cx="8354291" cy="5039817"/>
          </a:xfrm>
        </p:spPr>
      </p:pic>
      <p:sp>
        <p:nvSpPr>
          <p:cNvPr id="5" name="Rectangle 4"/>
          <p:cNvSpPr/>
          <p:nvPr/>
        </p:nvSpPr>
        <p:spPr>
          <a:xfrm>
            <a:off x="203196" y="6223775"/>
            <a:ext cx="8940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srgbClr val="00503E"/>
                </a:solidFill>
              </a:rPr>
              <a:t>Source: </a:t>
            </a:r>
            <a:r>
              <a:rPr lang="en-US" sz="1200" b="1" i="1" dirty="0">
                <a:solidFill>
                  <a:srgbClr val="00503E"/>
                </a:solidFill>
              </a:rPr>
              <a:t>https://</a:t>
            </a:r>
            <a:r>
              <a:rPr lang="en-US" sz="1200" b="1" i="1" dirty="0" err="1">
                <a:solidFill>
                  <a:srgbClr val="00503E"/>
                </a:solidFill>
              </a:rPr>
              <a:t>johnkutensky.wordpress.com</a:t>
            </a:r>
            <a:r>
              <a:rPr lang="en-US" sz="1200" b="1" i="1" dirty="0">
                <a:solidFill>
                  <a:srgbClr val="00503E"/>
                </a:solidFill>
              </a:rPr>
              <a:t>/2014/08/28/eating-on-other-planets</a:t>
            </a:r>
            <a:r>
              <a:rPr lang="en-US" sz="1200" b="1" i="1" dirty="0" smtClean="0">
                <a:solidFill>
                  <a:srgbClr val="00503E"/>
                </a:solidFill>
              </a:rPr>
              <a:t>/.</a:t>
            </a:r>
            <a:endParaRPr lang="en-US" sz="12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8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DHI dairy statistics (2011)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47616"/>
            <a:ext cx="8229600" cy="4800600"/>
          </a:xfrm>
        </p:spPr>
        <p:txBody>
          <a:bodyPr/>
          <a:lstStyle/>
          <a:p>
            <a:pPr marL="287338" indent="-287338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9.1 million U.S. cows</a:t>
            </a:r>
          </a:p>
          <a:p>
            <a:pPr marL="287338" indent="-287338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~75% bred AI</a:t>
            </a:r>
          </a:p>
          <a:p>
            <a:pPr marL="287338" indent="-287338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47% milk recorded through Dairy Herd Information </a:t>
            </a:r>
            <a:r>
              <a:rPr lang="en-US" sz="2400" dirty="0" smtClean="0">
                <a:solidFill>
                  <a:srgbClr val="FFFF00"/>
                </a:solidFill>
              </a:rPr>
              <a:t>(DHI)</a:t>
            </a:r>
          </a:p>
          <a:p>
            <a:pPr marL="509588" lvl="1" indent="-222250">
              <a:spcAft>
                <a:spcPts val="300"/>
              </a:spcAft>
            </a:pPr>
            <a:r>
              <a:rPr lang="en-US" sz="2400" dirty="0" smtClean="0"/>
              <a:t>4.4 million cows</a:t>
            </a:r>
          </a:p>
          <a:p>
            <a:pPr marL="862013" lvl="2" indent="-352425">
              <a:spcAft>
                <a:spcPts val="0"/>
              </a:spcAft>
            </a:pPr>
            <a:r>
              <a:rPr lang="en-US" sz="2400" dirty="0" smtClean="0"/>
              <a:t>86% Holstein</a:t>
            </a:r>
          </a:p>
          <a:p>
            <a:pPr marL="862013" lvl="2" indent="-352425">
              <a:spcAft>
                <a:spcPts val="0"/>
              </a:spcAft>
            </a:pPr>
            <a:r>
              <a:rPr lang="en-US" sz="2400" dirty="0" smtClean="0"/>
              <a:t>8% crossbred</a:t>
            </a:r>
          </a:p>
          <a:p>
            <a:pPr marL="862013" lvl="2" indent="-352425">
              <a:spcAft>
                <a:spcPts val="0"/>
              </a:spcAft>
            </a:pPr>
            <a:r>
              <a:rPr lang="en-US" sz="2400" dirty="0" smtClean="0"/>
              <a:t>5% Jersey</a:t>
            </a:r>
          </a:p>
          <a:p>
            <a:pPr marL="862013" lvl="2" indent="-352425">
              <a:spcAft>
                <a:spcPts val="600"/>
              </a:spcAft>
            </a:pPr>
            <a:r>
              <a:rPr lang="en-US" sz="2400" dirty="0" smtClean="0"/>
              <a:t>&lt;1% </a:t>
            </a:r>
            <a:r>
              <a:rPr lang="en-US" sz="2400" dirty="0" err="1" smtClean="0"/>
              <a:t>Ayrshire</a:t>
            </a:r>
            <a:r>
              <a:rPr lang="en-US" sz="2400" dirty="0" smtClean="0"/>
              <a:t>, Brown Swiss, Guernsey, Milking Shorthorn, Red &amp; White</a:t>
            </a:r>
          </a:p>
          <a:p>
            <a:pPr marL="509588" lvl="1" indent="-222250">
              <a:spcAft>
                <a:spcPts val="600"/>
              </a:spcAft>
            </a:pPr>
            <a:r>
              <a:rPr lang="en-US" sz="2400" dirty="0" smtClean="0"/>
              <a:t>20,000 herds</a:t>
            </a:r>
          </a:p>
          <a:p>
            <a:pPr marL="509588" lvl="1" indent="-222250">
              <a:spcAft>
                <a:spcPts val="600"/>
              </a:spcAft>
            </a:pPr>
            <a:r>
              <a:rPr lang="en-US" sz="2400" dirty="0" smtClean="0"/>
              <a:t>220 cows/herd</a:t>
            </a:r>
          </a:p>
          <a:p>
            <a:pPr marL="509588" lvl="1" indent="-222250">
              <a:spcAft>
                <a:spcPts val="0"/>
              </a:spcAft>
            </a:pPr>
            <a:r>
              <a:rPr lang="en-US" sz="2400" dirty="0" smtClean="0"/>
              <a:t>10,300 kg/cow</a:t>
            </a:r>
          </a:p>
        </p:txBody>
      </p:sp>
    </p:spTree>
    <p:extLst>
      <p:ext uri="{BB962C8B-B14F-4D97-AF65-F5344CB8AC3E}">
        <p14:creationId xmlns:p14="http://schemas.microsoft.com/office/powerpoint/2010/main" val="6503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4" name="Picture 6" descr="1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1532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DHI Records Database, </a:t>
            </a:r>
            <a:r>
              <a:rPr lang="en-US" altLang="x-none" dirty="0">
                <a:solidFill>
                  <a:srgbClr val="FFFF00"/>
                </a:solidFill>
              </a:rPr>
              <a:t>1935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5000" y="1752600"/>
            <a:ext cx="5486400" cy="4114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DHI Records Database, </a:t>
            </a:r>
            <a:r>
              <a:rPr lang="en-US" altLang="en-US">
                <a:solidFill>
                  <a:srgbClr val="FFFF00"/>
                </a:solidFill>
              </a:rPr>
              <a:t>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LSMSA computing, ca. 1989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84" y="960679"/>
            <a:ext cx="8084790" cy="55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US dairies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/>
          <a:stretch/>
        </p:blipFill>
        <p:spPr>
          <a:xfrm>
            <a:off x="76200" y="1215609"/>
            <a:ext cx="3822528" cy="5059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50085"/>
            <a:ext cx="4572000" cy="3430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583775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Top: Large </a:t>
            </a:r>
            <a:r>
              <a:rPr lang="en-US" sz="1200" b="1" dirty="0" err="1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freestall</a:t>
            </a:r>
            <a:r>
              <a:rPr lang="en-US" sz="12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barn in the state of Florida.</a:t>
            </a:r>
          </a:p>
          <a:p>
            <a:pPr algn="r"/>
            <a:r>
              <a:rPr lang="en-US" sz="12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Bottom: 7,000 G (~26,500 l) milk tankers.</a:t>
            </a:r>
          </a:p>
          <a:p>
            <a:pPr algn="r"/>
            <a:r>
              <a:rPr lang="en-US" sz="12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 courtesy of North Florida Holsteins.</a:t>
            </a:r>
            <a:endParaRPr lang="en-US" sz="12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1700600" y="3920476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Small dairy farm in western Maryland. Photo courtesy of ARS.</a:t>
            </a:r>
            <a:endParaRPr lang="en-US" sz="12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25624"/>
            <a:ext cx="3657600" cy="24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genetic selection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genetics based on Mendel</a:t>
            </a:r>
            <a:endParaRPr lang="en-US" dirty="0"/>
          </a:p>
        </p:txBody>
      </p:sp>
      <p:pic>
        <p:nvPicPr>
          <p:cNvPr id="3074" name="Picture 2" descr="able of pea plant traits Mendel studi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1674572"/>
            <a:ext cx="8412480" cy="36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" y="5285601"/>
            <a:ext cx="841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Source:</a:t>
            </a:r>
            <a:r>
              <a:rPr lang="en-US" sz="1200" dirty="0" smtClean="0"/>
              <a:t> https</a:t>
            </a:r>
            <a:r>
              <a:rPr lang="en-US" sz="1200" dirty="0"/>
              <a:t>://</a:t>
            </a:r>
            <a:r>
              <a:rPr lang="en-US" sz="1200" dirty="0" err="1" smtClean="0"/>
              <a:t>adapaproject.org</a:t>
            </a:r>
            <a:r>
              <a:rPr lang="en-US" sz="1200" dirty="0" smtClean="0"/>
              <a:t>/</a:t>
            </a:r>
            <a:r>
              <a:rPr lang="en-US" sz="1200" dirty="0" err="1" smtClean="0"/>
              <a:t>bbk_temp</a:t>
            </a:r>
            <a:r>
              <a:rPr lang="en-US" sz="1200" dirty="0" smtClean="0"/>
              <a:t>/</a:t>
            </a:r>
            <a:r>
              <a:rPr lang="en-US" sz="1200" dirty="0" err="1" smtClean="0"/>
              <a:t>tiki-index.php?page</a:t>
            </a:r>
            <a:r>
              <a:rPr lang="en-US" sz="1200" dirty="0" smtClean="0"/>
              <a:t>=Leaf%3A+Who+was+Gregor+Mendel%3F.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34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74014_766683156696413_326103230947452832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47846"/>
            <a:ext cx="7620000" cy="5486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Well, here we are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scontent-iad3-1.xx.fbcdn.net/v/t1.0-9/284993_10151205085954274_1514695762_n.jpg?oh=a2e6ba8269e16eb97977977439c4bd35&amp;oe=57AC5ED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"/>
            <a:ext cx="9144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does genetic selection work?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1410"/>
            <a:ext cx="8229600" cy="3837709"/>
          </a:xfrm>
        </p:spPr>
        <p:txBody>
          <a:bodyPr/>
          <a:lstStyle/>
          <a:p>
            <a:r>
              <a:rPr lang="en-US" sz="2400" dirty="0" smtClean="0">
                <a:solidFill>
                  <a:srgbClr val="244270"/>
                </a:solidFill>
              </a:rPr>
              <a:t>ΔG = </a:t>
            </a:r>
            <a:r>
              <a:rPr lang="en-US" sz="2400" dirty="0" smtClean="0"/>
              <a:t>genetic gain each year</a:t>
            </a:r>
          </a:p>
          <a:p>
            <a:r>
              <a:rPr lang="en-US" sz="2400" dirty="0" smtClean="0">
                <a:solidFill>
                  <a:srgbClr val="244270"/>
                </a:solidFill>
              </a:rPr>
              <a:t>reliability = </a:t>
            </a:r>
            <a:r>
              <a:rPr lang="en-US" sz="2400" dirty="0" smtClean="0"/>
              <a:t>how certain we are about our estimate of an animal’s genetic merit (genomics </a:t>
            </a:r>
            <a:r>
              <a:rPr lang="en-US" sz="2400" dirty="0" smtClean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/>
              <a:t>)</a:t>
            </a:r>
          </a:p>
          <a:p>
            <a:r>
              <a:rPr lang="en-US" sz="2400" dirty="0" smtClean="0">
                <a:solidFill>
                  <a:srgbClr val="244270"/>
                </a:solidFill>
              </a:rPr>
              <a:t>selection intensity = </a:t>
            </a:r>
            <a:r>
              <a:rPr lang="en-US" sz="2400" dirty="0" smtClean="0"/>
              <a:t>how selective we are when making mating decisions (management can </a:t>
            </a:r>
            <a:r>
              <a:rPr lang="en-US" sz="2400" dirty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400" dirty="0" smtClean="0"/>
              <a:t>)</a:t>
            </a:r>
          </a:p>
          <a:p>
            <a:r>
              <a:rPr lang="en-US" sz="2400" dirty="0" smtClean="0">
                <a:solidFill>
                  <a:srgbClr val="244270"/>
                </a:solidFill>
              </a:rPr>
              <a:t>genetic variance = </a:t>
            </a:r>
            <a:r>
              <a:rPr lang="en-US" sz="2400" dirty="0" smtClean="0"/>
              <a:t>variation in the population due to genetics (we can’t really change this)</a:t>
            </a:r>
          </a:p>
          <a:p>
            <a:r>
              <a:rPr lang="en-US" sz="2400" dirty="0" smtClean="0">
                <a:solidFill>
                  <a:srgbClr val="244270"/>
                </a:solidFill>
              </a:rPr>
              <a:t>generation interval = </a:t>
            </a:r>
            <a:r>
              <a:rPr lang="en-US" sz="2400" dirty="0" smtClean="0"/>
              <a:t>time </a:t>
            </a:r>
            <a:r>
              <a:rPr lang="en-US" sz="2400" dirty="0"/>
              <a:t>between generations (genomics </a:t>
            </a:r>
            <a:r>
              <a:rPr lang="en-US" sz="2400" dirty="0" smtClean="0">
                <a:solidFill>
                  <a:srgbClr val="00FF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400" dirty="0" smtClean="0"/>
              <a:t>)</a:t>
            </a:r>
          </a:p>
        </p:txBody>
      </p:sp>
      <p:pic>
        <p:nvPicPr>
          <p:cNvPr id="5" name="Picture 4" descr="delta_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9" y="1197534"/>
            <a:ext cx="8001000" cy="9763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96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traits evaluated in the US</a:t>
            </a:r>
            <a:endParaRPr lang="en-US" dirty="0"/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type="tbl" idx="1"/>
          </p:nvPr>
        </p:nvGraphicFramePr>
        <p:xfrm>
          <a:off x="455613" y="1233488"/>
          <a:ext cx="827532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3108960"/>
                <a:gridCol w="731520"/>
                <a:gridCol w="3703320"/>
              </a:tblGrid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>
                          <a:solidFill>
                            <a:srgbClr val="244270"/>
                          </a:solidFill>
                        </a:rPr>
                        <a:t>Year</a:t>
                      </a:r>
                      <a:endParaRPr lang="en-US" sz="2100" b="1" dirty="0">
                        <a:solidFill>
                          <a:srgbClr val="24427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>
                          <a:solidFill>
                            <a:srgbClr val="244270"/>
                          </a:solidFill>
                        </a:rPr>
                        <a:t>Trait</a:t>
                      </a:r>
                      <a:endParaRPr lang="en-US" sz="2100" b="1" dirty="0">
                        <a:solidFill>
                          <a:srgbClr val="24427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>
                          <a:solidFill>
                            <a:srgbClr val="244270"/>
                          </a:solidFill>
                        </a:rPr>
                        <a:t>Year</a:t>
                      </a:r>
                      <a:endParaRPr lang="en-US" sz="2100" b="1" dirty="0">
                        <a:solidFill>
                          <a:srgbClr val="24427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>
                          <a:solidFill>
                            <a:srgbClr val="244270"/>
                          </a:solidFill>
                        </a:rPr>
                        <a:t>Trait</a:t>
                      </a:r>
                      <a:endParaRPr lang="en-US" sz="2100" b="1" dirty="0">
                        <a:solidFill>
                          <a:srgbClr val="24427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1926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Milk &amp; fat yields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2006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Stillbirth rate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1978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Conformation</a:t>
                      </a:r>
                      <a:r>
                        <a:rPr lang="en-US" sz="2100" b="1" baseline="0" dirty="0" smtClean="0"/>
                        <a:t> (type)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2006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Bull conception rate</a:t>
                      </a:r>
                      <a:r>
                        <a:rPr lang="en-US" sz="2100" b="1" baseline="30000" dirty="0" smtClean="0"/>
                        <a:t>2</a:t>
                      </a:r>
                      <a:endParaRPr lang="en-US" sz="2100" b="1" baseline="30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1978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Protein yield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2009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Cow &amp;</a:t>
                      </a:r>
                      <a:r>
                        <a:rPr lang="en-US" sz="2100" b="1" baseline="0" dirty="0" smtClean="0"/>
                        <a:t> heifer conception rates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1994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Productive life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2016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Cow livability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1994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SCS (udder health)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>
                          <a:solidFill>
                            <a:srgbClr val="BA0000"/>
                          </a:solidFill>
                        </a:rPr>
                        <a:t>2017</a:t>
                      </a:r>
                      <a:endParaRPr lang="en-US" sz="2100" b="1" dirty="0">
                        <a:solidFill>
                          <a:srgbClr val="BA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Cow health </a:t>
                      </a:r>
                      <a:r>
                        <a:rPr lang="en-US" sz="2100" b="1" dirty="0" smtClean="0">
                          <a:solidFill>
                            <a:srgbClr val="BA0000"/>
                          </a:solidFill>
                        </a:rPr>
                        <a:t>(research)</a:t>
                      </a:r>
                      <a:r>
                        <a:rPr lang="en-US" sz="2100" b="1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1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2000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Calving ease</a:t>
                      </a:r>
                      <a:r>
                        <a:rPr lang="en-US" sz="2100" b="1" baseline="0" dirty="0" smtClean="0"/>
                        <a:t> (dystocia)</a:t>
                      </a:r>
                      <a:r>
                        <a:rPr lang="en-US" sz="2100" b="1" baseline="30000" dirty="0" smtClean="0"/>
                        <a:t>1</a:t>
                      </a:r>
                      <a:endParaRPr lang="en-US" sz="2100" b="1" baseline="30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 smtClean="0">
                          <a:solidFill>
                            <a:srgbClr val="BA0000"/>
                          </a:solidFill>
                        </a:rPr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Residual feed intake </a:t>
                      </a:r>
                      <a:r>
                        <a:rPr lang="en-US" sz="2100" b="1" dirty="0" smtClean="0">
                          <a:solidFill>
                            <a:srgbClr val="C00000"/>
                          </a:solidFill>
                        </a:rPr>
                        <a:t>(research)</a:t>
                      </a:r>
                      <a:r>
                        <a:rPr lang="en-US" sz="2100" b="1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1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2745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2003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Daughter</a:t>
                      </a:r>
                      <a:r>
                        <a:rPr lang="en-US" sz="2100" b="1" baseline="0" dirty="0" smtClean="0"/>
                        <a:t> pregnancy rate</a:t>
                      </a:r>
                      <a:endParaRPr lang="en-US" sz="21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 smtClean="0">
                          <a:solidFill>
                            <a:srgbClr val="C00000"/>
                          </a:solidFill>
                        </a:rPr>
                        <a:t>2017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100" b="1" dirty="0" smtClean="0"/>
                        <a:t>Gestation length </a:t>
                      </a:r>
                      <a:r>
                        <a:rPr lang="en-US" sz="2100" b="1" dirty="0" smtClean="0">
                          <a:solidFill>
                            <a:srgbClr val="BA0000"/>
                          </a:solidFill>
                        </a:rPr>
                        <a:t>(research)</a:t>
                      </a:r>
                      <a:r>
                        <a:rPr lang="en-US" sz="2100" b="1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1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455613" y="4861850"/>
            <a:ext cx="82264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Sire calving ease evaluated by Iowa State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University</a:t>
            </a:r>
            <a:r>
              <a:rPr lang="en-US" b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  <a:endParaRPr lang="en-US" b="1" dirty="0">
              <a:solidFill>
                <a:srgbClr val="00523C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Estimated relative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conception rate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evaluated by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DRMS in Raleigh, NC </a:t>
            </a:r>
            <a:r>
              <a:rPr lang="en-US" b="1" dirty="0" smtClean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dirty="0" smtClean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b="1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Research trait … no official evaluations yet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1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4163" indent="-284163">
              <a:lnSpc>
                <a:spcPts val="3200"/>
              </a:lnSpc>
              <a:spcAft>
                <a:spcPts val="2700"/>
              </a:spcAft>
            </a:pPr>
            <a:r>
              <a:rPr lang="en-US" dirty="0" smtClean="0"/>
              <a:t>Main idea: improve future traits by selection</a:t>
            </a:r>
          </a:p>
          <a:p>
            <a:pPr marL="630238" lvl="1" indent="-230188">
              <a:lnSpc>
                <a:spcPts val="3200"/>
              </a:lnSpc>
              <a:spcAft>
                <a:spcPts val="2700"/>
              </a:spcAft>
            </a:pPr>
            <a:r>
              <a:rPr lang="en-US" dirty="0" smtClean="0"/>
              <a:t>Look at animal’s own measurable traits (used for hundreds or thousands of years)</a:t>
            </a:r>
          </a:p>
          <a:p>
            <a:pPr marL="625475" lvl="1">
              <a:lnSpc>
                <a:spcPts val="3200"/>
              </a:lnSpc>
              <a:spcAft>
                <a:spcPts val="6000"/>
              </a:spcAft>
            </a:pPr>
            <a:r>
              <a:rPr lang="en-US" dirty="0" smtClean="0"/>
              <a:t>Use pedigrees and phenotypes to compute estimates of genetic merit (done officially by USDA </a:t>
            </a:r>
            <a:r>
              <a:rPr lang="en-US" dirty="0" smtClean="0">
                <a:solidFill>
                  <a:srgbClr val="244270"/>
                </a:solidFill>
              </a:rPr>
              <a:t>193</a:t>
            </a:r>
            <a:r>
              <a:rPr lang="en-US" spc="200" dirty="0" smtClean="0">
                <a:solidFill>
                  <a:srgbClr val="244270"/>
                </a:solidFill>
              </a:rPr>
              <a:t>7–</a:t>
            </a:r>
            <a:r>
              <a:rPr lang="en-US" dirty="0" smtClean="0">
                <a:solidFill>
                  <a:srgbClr val="244270"/>
                </a:solidFill>
              </a:rPr>
              <a:t>2008</a:t>
            </a:r>
            <a:r>
              <a:rPr lang="en-US" dirty="0" smtClean="0"/>
              <a:t>)</a:t>
            </a:r>
          </a:p>
          <a:p>
            <a:pPr marL="284163" indent="-284163">
              <a:lnSpc>
                <a:spcPts val="3200"/>
              </a:lnSpc>
            </a:pPr>
            <a:r>
              <a:rPr lang="en-US" dirty="0" smtClean="0">
                <a:solidFill>
                  <a:srgbClr val="244270"/>
                </a:solidFill>
              </a:rPr>
              <a:t>2008</a:t>
            </a:r>
            <a:r>
              <a:rPr lang="en-US" dirty="0" smtClean="0"/>
              <a:t> idea: Why not look directly at the </a:t>
            </a:r>
            <a:r>
              <a:rPr lang="en-US" dirty="0" smtClean="0">
                <a:solidFill>
                  <a:srgbClr val="00563F"/>
                </a:solidFill>
              </a:rPr>
              <a:t>DNA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0418" name="Picture 2" descr="http://abs-bs.absglobal.com/images/animalphotos/029HO17507_PlanetShak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573" y="0"/>
            <a:ext cx="1666427" cy="1188720"/>
          </a:xfrm>
          <a:prstGeom prst="rect">
            <a:avLst/>
          </a:prstGeom>
          <a:noFill/>
        </p:spPr>
      </p:pic>
      <p:sp>
        <p:nvSpPr>
          <p:cNvPr id="60420" name="AutoShape 4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2" name="AutoShape 6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Ladys-Manor PL Shakira_heif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7137" y="0"/>
            <a:ext cx="1664205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samples from 1 farm, 1 day</a:t>
            </a:r>
            <a:endParaRPr lang="en-US" dirty="0"/>
          </a:p>
        </p:txBody>
      </p:sp>
      <p:pic>
        <p:nvPicPr>
          <p:cNvPr id="53250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14939" b="29878"/>
          <a:stretch>
            <a:fillRect/>
          </a:stretch>
        </p:blipFill>
        <p:spPr bwMode="auto">
          <a:xfrm>
            <a:off x="2123728" y="1001708"/>
            <a:ext cx="565643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7544" y="3341263"/>
            <a:ext cx="1470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44270"/>
                </a:solidFill>
              </a:rPr>
              <a:t>Photo provided</a:t>
            </a:r>
          </a:p>
          <a:p>
            <a:r>
              <a:rPr lang="en-US" sz="1600" dirty="0" smtClean="0">
                <a:solidFill>
                  <a:srgbClr val="244270"/>
                </a:solidFill>
              </a:rPr>
              <a:t>by </a:t>
            </a:r>
            <a:r>
              <a:rPr lang="en-US" sz="1600" b="1" dirty="0" err="1" smtClean="0">
                <a:solidFill>
                  <a:srgbClr val="244270"/>
                </a:solidFill>
              </a:rPr>
              <a:t>Zoetis</a:t>
            </a:r>
            <a:endParaRPr lang="en-US" sz="16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2687638" y="2473325"/>
            <a:ext cx="3841750" cy="3678237"/>
            <a:chOff x="3527004" y="3005945"/>
            <a:chExt cx="3842750" cy="3679459"/>
          </a:xfrm>
        </p:grpSpPr>
        <p:pic>
          <p:nvPicPr>
            <p:cNvPr id="29389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6093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0946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1614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0540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5425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0091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6542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1427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485775" y="1371600"/>
            <a:ext cx="1893888" cy="4527550"/>
            <a:chOff x="905069" y="1905000"/>
            <a:chExt cx="1894115" cy="4527550"/>
          </a:xfrm>
        </p:grpSpPr>
        <p:pic>
          <p:nvPicPr>
            <p:cNvPr id="293927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28" name="Oval 100"/>
            <p:cNvSpPr>
              <a:spLocks noChangeArrowheads="1"/>
            </p:cNvSpPr>
            <p:nvPr/>
          </p:nvSpPr>
          <p:spPr bwMode="auto">
            <a:xfrm>
              <a:off x="905069" y="2107225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342900" indent="-342900" defTabSz="91440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6699250" y="3284538"/>
            <a:ext cx="23241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800" b="1">
                <a:latin typeface="Trebuchet MS" pitchFamily="34" charset="0"/>
              </a:rPr>
              <a:t>For </a:t>
            </a:r>
            <a:r>
              <a:rPr lang="en-US" sz="1800" b="1" smtClean="0">
                <a:latin typeface="Trebuchet MS" pitchFamily="34" charset="0"/>
              </a:rPr>
              <a:t>protein </a:t>
            </a:r>
            <a:r>
              <a:rPr lang="en-US" sz="1800" b="1" dirty="0">
                <a:latin typeface="Trebuchet MS" pitchFamily="34" charset="0"/>
              </a:rPr>
              <a:t>yield (h</a:t>
            </a:r>
            <a:r>
              <a:rPr lang="en-US" sz="1800" b="1" baseline="30000" dirty="0">
                <a:latin typeface="Trebuchet MS" pitchFamily="34" charset="0"/>
              </a:rPr>
              <a:t>2</a:t>
            </a:r>
            <a:r>
              <a:rPr lang="en-US" sz="1800" b="1" dirty="0">
                <a:latin typeface="Trebuchet MS" pitchFamily="34" charset="0"/>
              </a:rPr>
              <a:t>=0.30), the SNP genotype provides information equivalent to an </a:t>
            </a:r>
            <a:r>
              <a:rPr lang="en-US" sz="1800" b="1" dirty="0" smtClean="0">
                <a:latin typeface="Trebuchet MS" pitchFamily="34" charset="0"/>
              </a:rPr>
              <a:t>additional </a:t>
            </a:r>
            <a:r>
              <a:rPr lang="en-US" sz="1800" b="1" dirty="0" smtClean="0">
                <a:solidFill>
                  <a:srgbClr val="BA0000"/>
                </a:solidFill>
                <a:latin typeface="Trebuchet MS" pitchFamily="34" charset="0"/>
              </a:rPr>
              <a:t>~32</a:t>
            </a:r>
            <a:r>
              <a:rPr lang="en-US" sz="1800" b="1" dirty="0" smtClean="0">
                <a:latin typeface="Trebuchet MS" pitchFamily="34" charset="0"/>
              </a:rPr>
              <a:t> daughters</a:t>
            </a:r>
            <a:endParaRPr lang="en-US" sz="1800" b="1" dirty="0">
              <a:latin typeface="Trebuchet MS" pitchFamily="34" charset="0"/>
            </a:endParaRPr>
          </a:p>
        </p:txBody>
      </p: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2314575" y="1447800"/>
            <a:ext cx="6615113" cy="934482"/>
            <a:chOff x="2313990" y="1981201"/>
            <a:chExt cx="6615404" cy="934829"/>
          </a:xfrm>
        </p:grpSpPr>
        <p:pic>
          <p:nvPicPr>
            <p:cNvPr id="29393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3319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6573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9946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199986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06951" y="2001416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8069" y="1984399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38" name="TextBox 102"/>
            <p:cNvSpPr txBox="1">
              <a:spLocks noChangeArrowheads="1"/>
            </p:cNvSpPr>
            <p:nvPr/>
          </p:nvSpPr>
          <p:spPr bwMode="auto">
            <a:xfrm>
              <a:off x="2313990" y="2546561"/>
              <a:ext cx="6615404" cy="369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buClrTx/>
                <a:buSzTx/>
                <a:buFontTx/>
                <a:buNone/>
              </a:pPr>
              <a:r>
                <a:rPr lang="en-US" sz="1800" b="1" dirty="0">
                  <a:latin typeface="Trebuchet MS" pitchFamily="34" charset="0"/>
                </a:rPr>
                <a:t>Pedigree is equivalent to information on </a:t>
              </a:r>
              <a:r>
                <a:rPr lang="en-US" sz="1800" b="1" dirty="0" smtClean="0">
                  <a:solidFill>
                    <a:srgbClr val="BA0000"/>
                  </a:solidFill>
                  <a:latin typeface="Trebuchet MS" pitchFamily="34" charset="0"/>
                </a:rPr>
                <a:t>~7</a:t>
              </a:r>
              <a:r>
                <a:rPr lang="en-US" sz="1800" b="1" dirty="0" smtClean="0">
                  <a:latin typeface="Trebuchet MS" pitchFamily="34" charset="0"/>
                </a:rPr>
                <a:t> </a:t>
              </a:r>
              <a:r>
                <a:rPr lang="en-US" sz="1800" b="1" dirty="0">
                  <a:latin typeface="Trebuchet MS" pitchFamily="34" charset="0"/>
                </a:rPr>
                <a:t>daughters </a:t>
              </a:r>
            </a:p>
          </p:txBody>
        </p:sp>
        <p:cxnSp>
          <p:nvCxnSpPr>
            <p:cNvPr id="293939" name="Straight Connector 110"/>
            <p:cNvCxnSpPr>
              <a:cxnSpLocks noChangeShapeType="1"/>
            </p:cNvCxnSpPr>
            <p:nvPr/>
          </p:nvCxnSpPr>
          <p:spPr bwMode="auto">
            <a:xfrm>
              <a:off x="2397966" y="2911151"/>
              <a:ext cx="6391471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single SNP genotype worth?</a:t>
            </a:r>
          </a:p>
        </p:txBody>
      </p:sp>
    </p:spTree>
    <p:extLst>
      <p:ext uri="{BB962C8B-B14F-4D97-AF65-F5344CB8AC3E}">
        <p14:creationId xmlns:p14="http://schemas.microsoft.com/office/powerpoint/2010/main" val="10915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589548" y="0"/>
            <a:ext cx="9733548" cy="690262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15000"/>
              </a:spcBef>
            </a:pPr>
            <a:endParaRPr lang="en-US" dirty="0"/>
          </a:p>
        </p:txBody>
      </p:sp>
      <p:sp>
        <p:nvSpPr>
          <p:cNvPr id="2051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7 w 10000"/>
              <a:gd name="T1" fmla="*/ 2147483647 h 10009"/>
              <a:gd name="T2" fmla="*/ 2147483647 w 10000"/>
              <a:gd name="T3" fmla="*/ 2147483647 h 10009"/>
              <a:gd name="T4" fmla="*/ 2147483647 w 10000"/>
              <a:gd name="T5" fmla="*/ 2147483647 h 10009"/>
              <a:gd name="T6" fmla="*/ 2147483647 w 10000"/>
              <a:gd name="T7" fmla="*/ 2147483647 h 10009"/>
              <a:gd name="T8" fmla="*/ 2147483647 w 10000"/>
              <a:gd name="T9" fmla="*/ 2147483647 h 10009"/>
              <a:gd name="T10" fmla="*/ 2147483647 w 10000"/>
              <a:gd name="T11" fmla="*/ 2147483647 h 10009"/>
              <a:gd name="T12" fmla="*/ 2147483647 w 10000"/>
              <a:gd name="T13" fmla="*/ 2147483647 h 10009"/>
              <a:gd name="T14" fmla="*/ 2147483647 w 10000"/>
              <a:gd name="T15" fmla="*/ 2147483647 h 10009"/>
              <a:gd name="T16" fmla="*/ 2147483647 w 10000"/>
              <a:gd name="T17" fmla="*/ 2147483647 h 10009"/>
              <a:gd name="T18" fmla="*/ 2147483647 w 10000"/>
              <a:gd name="T19" fmla="*/ 2147483647 h 10009"/>
              <a:gd name="T20" fmla="*/ 0 w 10000"/>
              <a:gd name="T21" fmla="*/ 2147483647 h 10009"/>
              <a:gd name="T22" fmla="*/ 2147483647 w 10000"/>
              <a:gd name="T23" fmla="*/ 2147483647 h 10009"/>
              <a:gd name="T24" fmla="*/ 2147483647 w 10000"/>
              <a:gd name="T25" fmla="*/ 2147483647 h 10009"/>
              <a:gd name="T26" fmla="*/ 2147483647 w 10000"/>
              <a:gd name="T27" fmla="*/ 2147483647 h 10009"/>
              <a:gd name="T28" fmla="*/ 2147483647 w 10000"/>
              <a:gd name="T29" fmla="*/ 2147483647 h 10009"/>
              <a:gd name="T30" fmla="*/ 2147483647 w 10000"/>
              <a:gd name="T31" fmla="*/ 2147483647 h 10009"/>
              <a:gd name="T32" fmla="*/ 2147483647 w 10000"/>
              <a:gd name="T33" fmla="*/ 2147483647 h 10009"/>
              <a:gd name="T34" fmla="*/ 2147483647 w 10000"/>
              <a:gd name="T35" fmla="*/ 2147483647 h 10009"/>
              <a:gd name="T36" fmla="*/ 2147483647 w 10000"/>
              <a:gd name="T37" fmla="*/ 2147483647 h 10009"/>
              <a:gd name="T38" fmla="*/ 2147483647 w 10000"/>
              <a:gd name="T39" fmla="*/ 2147483647 h 10009"/>
              <a:gd name="T40" fmla="*/ 2147483647 w 10000"/>
              <a:gd name="T41" fmla="*/ 2147483647 h 10009"/>
              <a:gd name="T42" fmla="*/ 2147483647 w 10000"/>
              <a:gd name="T43" fmla="*/ 2147483647 h 10009"/>
              <a:gd name="T44" fmla="*/ 2147483647 w 10000"/>
              <a:gd name="T45" fmla="*/ 2147483647 h 10009"/>
              <a:gd name="T46" fmla="*/ 2147483647 w 10000"/>
              <a:gd name="T47" fmla="*/ 2147483647 h 10009"/>
              <a:gd name="T48" fmla="*/ 2147483647 w 10000"/>
              <a:gd name="T49" fmla="*/ 2147483647 h 10009"/>
              <a:gd name="T50" fmla="*/ 2147483647 w 10000"/>
              <a:gd name="T51" fmla="*/ 2147483647 h 10009"/>
              <a:gd name="T52" fmla="*/ 2147483647 w 10000"/>
              <a:gd name="T53" fmla="*/ 2147483647 h 10009"/>
              <a:gd name="T54" fmla="*/ 2147483647 w 10000"/>
              <a:gd name="T55" fmla="*/ 2147483647 h 10009"/>
              <a:gd name="T56" fmla="*/ 2147483647 w 10000"/>
              <a:gd name="T57" fmla="*/ 2147483647 h 10009"/>
              <a:gd name="T58" fmla="*/ 2147483647 w 10000"/>
              <a:gd name="T59" fmla="*/ 2147483647 h 10009"/>
              <a:gd name="T60" fmla="*/ 2147483647 w 10000"/>
              <a:gd name="T61" fmla="*/ 2147483647 h 10009"/>
              <a:gd name="T62" fmla="*/ 2147483647 w 10000"/>
              <a:gd name="T63" fmla="*/ 2147483647 h 10009"/>
              <a:gd name="T64" fmla="*/ 2147483647 w 10000"/>
              <a:gd name="T65" fmla="*/ 2147483647 h 10009"/>
              <a:gd name="T66" fmla="*/ 2147483647 w 10000"/>
              <a:gd name="T67" fmla="*/ 2147483647 h 10009"/>
              <a:gd name="T68" fmla="*/ 2147483647 w 10000"/>
              <a:gd name="T69" fmla="*/ 2147483647 h 10009"/>
              <a:gd name="T70" fmla="*/ 2147483647 w 10000"/>
              <a:gd name="T71" fmla="*/ 2147483647 h 10009"/>
              <a:gd name="T72" fmla="*/ 2147483647 w 10000"/>
              <a:gd name="T73" fmla="*/ 2147483647 h 10009"/>
              <a:gd name="T74" fmla="*/ 2147483647 w 10000"/>
              <a:gd name="T75" fmla="*/ 2147483647 h 10009"/>
              <a:gd name="T76" fmla="*/ 2147483647 w 10000"/>
              <a:gd name="T77" fmla="*/ 2147483647 h 10009"/>
              <a:gd name="T78" fmla="*/ 2147483647 w 10000"/>
              <a:gd name="T79" fmla="*/ 2147483647 h 10009"/>
              <a:gd name="T80" fmla="*/ 2147483647 w 10000"/>
              <a:gd name="T81" fmla="*/ 2147483647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000"/>
              <a:gd name="T124" fmla="*/ 0 h 10009"/>
              <a:gd name="T125" fmla="*/ 10000 w 10000"/>
              <a:gd name="T126" fmla="*/ 10009 h 1000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7 w 10000"/>
              <a:gd name="T1" fmla="*/ 2147483647 h 10437"/>
              <a:gd name="T2" fmla="*/ 2147483647 w 10000"/>
              <a:gd name="T3" fmla="*/ 2147483647 h 10437"/>
              <a:gd name="T4" fmla="*/ 2147483647 w 10000"/>
              <a:gd name="T5" fmla="*/ 2147483647 h 10437"/>
              <a:gd name="T6" fmla="*/ 2147483647 w 10000"/>
              <a:gd name="T7" fmla="*/ 2147483647 h 10437"/>
              <a:gd name="T8" fmla="*/ 2147483647 w 10000"/>
              <a:gd name="T9" fmla="*/ 2147483647 h 10437"/>
              <a:gd name="T10" fmla="*/ 2147483647 w 10000"/>
              <a:gd name="T11" fmla="*/ 2147483647 h 10437"/>
              <a:gd name="T12" fmla="*/ 2147483647 w 10000"/>
              <a:gd name="T13" fmla="*/ 2147483647 h 10437"/>
              <a:gd name="T14" fmla="*/ 2147483647 w 10000"/>
              <a:gd name="T15" fmla="*/ 2147483647 h 10437"/>
              <a:gd name="T16" fmla="*/ 2147483647 w 10000"/>
              <a:gd name="T17" fmla="*/ 2147483647 h 10437"/>
              <a:gd name="T18" fmla="*/ 2147483647 w 10000"/>
              <a:gd name="T19" fmla="*/ 2147483647 h 10437"/>
              <a:gd name="T20" fmla="*/ 2147483647 w 10000"/>
              <a:gd name="T21" fmla="*/ 2147483647 h 10437"/>
              <a:gd name="T22" fmla="*/ 2147483647 w 10000"/>
              <a:gd name="T23" fmla="*/ 0 h 10437"/>
              <a:gd name="T24" fmla="*/ 1652180784 w 10000"/>
              <a:gd name="T25" fmla="*/ 2147483647 h 10437"/>
              <a:gd name="T26" fmla="*/ 1101413994 w 10000"/>
              <a:gd name="T27" fmla="*/ 2147483647 h 10437"/>
              <a:gd name="T28" fmla="*/ 680164598 w 10000"/>
              <a:gd name="T29" fmla="*/ 2147483647 h 10437"/>
              <a:gd name="T30" fmla="*/ 1101413994 w 10000"/>
              <a:gd name="T31" fmla="*/ 2147483647 h 10437"/>
              <a:gd name="T32" fmla="*/ 1101413994 w 10000"/>
              <a:gd name="T33" fmla="*/ 2147483647 h 10437"/>
              <a:gd name="T34" fmla="*/ 126118596 w 10000"/>
              <a:gd name="T35" fmla="*/ 2147483647 h 10437"/>
              <a:gd name="T36" fmla="*/ 0 w 10000"/>
              <a:gd name="T37" fmla="*/ 2147483647 h 10437"/>
              <a:gd name="T38" fmla="*/ 357975264 w 10000"/>
              <a:gd name="T39" fmla="*/ 2147483647 h 10437"/>
              <a:gd name="T40" fmla="*/ 1101413994 w 10000"/>
              <a:gd name="T41" fmla="*/ 2147483647 h 10437"/>
              <a:gd name="T42" fmla="*/ 623990290 w 10000"/>
              <a:gd name="T43" fmla="*/ 2147483647 h 10437"/>
              <a:gd name="T44" fmla="*/ 2147483647 w 10000"/>
              <a:gd name="T45" fmla="*/ 2147483647 h 10437"/>
              <a:gd name="T46" fmla="*/ 2147483647 w 10000"/>
              <a:gd name="T47" fmla="*/ 2147483647 h 10437"/>
              <a:gd name="T48" fmla="*/ 2147483647 w 10000"/>
              <a:gd name="T49" fmla="*/ 2147483647 h 10437"/>
              <a:gd name="T50" fmla="*/ 2147483647 w 10000"/>
              <a:gd name="T51" fmla="*/ 2147483647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000"/>
              <a:gd name="T79" fmla="*/ 0 h 10437"/>
              <a:gd name="T80" fmla="*/ 10000 w 10000"/>
              <a:gd name="T81" fmla="*/ 10437 h 10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7 w 10000"/>
              <a:gd name="T1" fmla="*/ 1938151593 h 10000"/>
              <a:gd name="T2" fmla="*/ 2147483647 w 10000"/>
              <a:gd name="T3" fmla="*/ 1291877233 h 10000"/>
              <a:gd name="T4" fmla="*/ 2147483647 w 10000"/>
              <a:gd name="T5" fmla="*/ 1291877233 h 10000"/>
              <a:gd name="T6" fmla="*/ 2147483647 w 10000"/>
              <a:gd name="T7" fmla="*/ 645938616 h 10000"/>
              <a:gd name="T8" fmla="*/ 2147483647 w 10000"/>
              <a:gd name="T9" fmla="*/ 322946961 h 10000"/>
              <a:gd name="T10" fmla="*/ 2147483647 w 10000"/>
              <a:gd name="T11" fmla="*/ 322946961 h 10000"/>
              <a:gd name="T12" fmla="*/ 2147483647 w 10000"/>
              <a:gd name="T13" fmla="*/ 0 h 10000"/>
              <a:gd name="T14" fmla="*/ 2147483647 w 10000"/>
              <a:gd name="T15" fmla="*/ 322946961 h 10000"/>
              <a:gd name="T16" fmla="*/ 2147483647 w 10000"/>
              <a:gd name="T17" fmla="*/ 322946961 h 10000"/>
              <a:gd name="T18" fmla="*/ 2147483647 w 10000"/>
              <a:gd name="T19" fmla="*/ 645938616 h 10000"/>
              <a:gd name="T20" fmla="*/ 2147483647 w 10000"/>
              <a:gd name="T21" fmla="*/ 968885174 h 10000"/>
              <a:gd name="T22" fmla="*/ 2147483647 w 10000"/>
              <a:gd name="T23" fmla="*/ 1614823790 h 10000"/>
              <a:gd name="T24" fmla="*/ 2147483647 w 10000"/>
              <a:gd name="T25" fmla="*/ 1938151593 h 10000"/>
              <a:gd name="T26" fmla="*/ 2147483647 w 10000"/>
              <a:gd name="T27" fmla="*/ 1938151593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0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1938151593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00"/>
              <a:gd name="T88" fmla="*/ 0 h 10000"/>
              <a:gd name="T89" fmla="*/ 10000 w 10000"/>
              <a:gd name="T90" fmla="*/ 10000 h 1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7 w 10043"/>
              <a:gd name="T1" fmla="*/ 2147483647 h 10000"/>
              <a:gd name="T2" fmla="*/ 2147483647 w 10043"/>
              <a:gd name="T3" fmla="*/ 2147483647 h 10000"/>
              <a:gd name="T4" fmla="*/ 2147483647 w 10043"/>
              <a:gd name="T5" fmla="*/ 2147483647 h 10000"/>
              <a:gd name="T6" fmla="*/ 2147483647 w 10043"/>
              <a:gd name="T7" fmla="*/ 2147483647 h 10000"/>
              <a:gd name="T8" fmla="*/ 2147483647 w 10043"/>
              <a:gd name="T9" fmla="*/ 2147483647 h 10000"/>
              <a:gd name="T10" fmla="*/ 2147483647 w 10043"/>
              <a:gd name="T11" fmla="*/ 2147483647 h 10000"/>
              <a:gd name="T12" fmla="*/ 2147483647 w 10043"/>
              <a:gd name="T13" fmla="*/ 2147483647 h 10000"/>
              <a:gd name="T14" fmla="*/ 2147483647 w 10043"/>
              <a:gd name="T15" fmla="*/ 2147483647 h 10000"/>
              <a:gd name="T16" fmla="*/ 2147483647 w 10043"/>
              <a:gd name="T17" fmla="*/ 2147483647 h 10000"/>
              <a:gd name="T18" fmla="*/ 2147483647 w 10043"/>
              <a:gd name="T19" fmla="*/ 2147483647 h 10000"/>
              <a:gd name="T20" fmla="*/ 2147483647 w 10043"/>
              <a:gd name="T21" fmla="*/ 2147483647 h 10000"/>
              <a:gd name="T22" fmla="*/ 2147483647 w 10043"/>
              <a:gd name="T23" fmla="*/ 2147483647 h 10000"/>
              <a:gd name="T24" fmla="*/ 2147483647 w 10043"/>
              <a:gd name="T25" fmla="*/ 2147483647 h 10000"/>
              <a:gd name="T26" fmla="*/ 2147483647 w 10043"/>
              <a:gd name="T27" fmla="*/ 2147483647 h 10000"/>
              <a:gd name="T28" fmla="*/ 2147483647 w 10043"/>
              <a:gd name="T29" fmla="*/ 2147483647 h 10000"/>
              <a:gd name="T30" fmla="*/ 2147483647 w 10043"/>
              <a:gd name="T31" fmla="*/ 2147483647 h 10000"/>
              <a:gd name="T32" fmla="*/ 2147483647 w 10043"/>
              <a:gd name="T33" fmla="*/ 2147483647 h 10000"/>
              <a:gd name="T34" fmla="*/ 2147483647 w 10043"/>
              <a:gd name="T35" fmla="*/ 2147483647 h 10000"/>
              <a:gd name="T36" fmla="*/ 2147483647 w 10043"/>
              <a:gd name="T37" fmla="*/ 2147483647 h 10000"/>
              <a:gd name="T38" fmla="*/ 2147483647 w 10043"/>
              <a:gd name="T39" fmla="*/ 2147483647 h 10000"/>
              <a:gd name="T40" fmla="*/ 2147483647 w 10043"/>
              <a:gd name="T41" fmla="*/ 0 h 10000"/>
              <a:gd name="T42" fmla="*/ 2147483647 w 10043"/>
              <a:gd name="T43" fmla="*/ 2147483647 h 10000"/>
              <a:gd name="T44" fmla="*/ 2147483647 w 10043"/>
              <a:gd name="T45" fmla="*/ 2147483647 h 10000"/>
              <a:gd name="T46" fmla="*/ 2147483647 w 10043"/>
              <a:gd name="T47" fmla="*/ 2147483647 h 10000"/>
              <a:gd name="T48" fmla="*/ 2147483647 w 10043"/>
              <a:gd name="T49" fmla="*/ 2147483647 h 10000"/>
              <a:gd name="T50" fmla="*/ 2147483647 w 10043"/>
              <a:gd name="T51" fmla="*/ 2147483647 h 10000"/>
              <a:gd name="T52" fmla="*/ 2147483647 w 10043"/>
              <a:gd name="T53" fmla="*/ 2147483647 h 10000"/>
              <a:gd name="T54" fmla="*/ 2147483647 w 10043"/>
              <a:gd name="T55" fmla="*/ 2147483647 h 10000"/>
              <a:gd name="T56" fmla="*/ 2147483647 w 10043"/>
              <a:gd name="T57" fmla="*/ 2147483647 h 10000"/>
              <a:gd name="T58" fmla="*/ 2147483647 w 10043"/>
              <a:gd name="T59" fmla="*/ 2147483647 h 10000"/>
              <a:gd name="T60" fmla="*/ 2147483647 w 10043"/>
              <a:gd name="T61" fmla="*/ 2147483647 h 10000"/>
              <a:gd name="T62" fmla="*/ 2147483647 w 10043"/>
              <a:gd name="T63" fmla="*/ 2147483647 h 10000"/>
              <a:gd name="T64" fmla="*/ 2147483647 w 10043"/>
              <a:gd name="T65" fmla="*/ 2147483647 h 10000"/>
              <a:gd name="T66" fmla="*/ 2147483647 w 10043"/>
              <a:gd name="T67" fmla="*/ 2147483647 h 10000"/>
              <a:gd name="T68" fmla="*/ 2147483647 w 10043"/>
              <a:gd name="T69" fmla="*/ 2147483647 h 10000"/>
              <a:gd name="T70" fmla="*/ 2147483647 w 10043"/>
              <a:gd name="T71" fmla="*/ 2147483647 h 10000"/>
              <a:gd name="T72" fmla="*/ 2147483647 w 10043"/>
              <a:gd name="T73" fmla="*/ 2147483647 h 10000"/>
              <a:gd name="T74" fmla="*/ 2147483647 w 10043"/>
              <a:gd name="T75" fmla="*/ 2147483647 h 10000"/>
              <a:gd name="T76" fmla="*/ 2147483647 w 10043"/>
              <a:gd name="T77" fmla="*/ 2147483647 h 10000"/>
              <a:gd name="T78" fmla="*/ 2147483647 w 10043"/>
              <a:gd name="T79" fmla="*/ 2147483647 h 10000"/>
              <a:gd name="T80" fmla="*/ 2147483647 w 10043"/>
              <a:gd name="T81" fmla="*/ 2147483647 h 10000"/>
              <a:gd name="T82" fmla="*/ 2147483647 w 10043"/>
              <a:gd name="T83" fmla="*/ 2147483647 h 10000"/>
              <a:gd name="T84" fmla="*/ 2147483647 w 10043"/>
              <a:gd name="T85" fmla="*/ 2147483647 h 10000"/>
              <a:gd name="T86" fmla="*/ 2147483647 w 10043"/>
              <a:gd name="T87" fmla="*/ 2147483647 h 10000"/>
              <a:gd name="T88" fmla="*/ 2147483647 w 10043"/>
              <a:gd name="T89" fmla="*/ 2147483647 h 10000"/>
              <a:gd name="T90" fmla="*/ 2147483647 w 10043"/>
              <a:gd name="T91" fmla="*/ 2147483647 h 10000"/>
              <a:gd name="T92" fmla="*/ 2147483647 w 10043"/>
              <a:gd name="T93" fmla="*/ 2147483647 h 10000"/>
              <a:gd name="T94" fmla="*/ 2147483647 w 10043"/>
              <a:gd name="T95" fmla="*/ 2147483647 h 10000"/>
              <a:gd name="T96" fmla="*/ 2147483647 w 10043"/>
              <a:gd name="T97" fmla="*/ 2147483647 h 10000"/>
              <a:gd name="T98" fmla="*/ 2147483647 w 10043"/>
              <a:gd name="T99" fmla="*/ 2147483647 h 10000"/>
              <a:gd name="T100" fmla="*/ 2147483647 w 10043"/>
              <a:gd name="T101" fmla="*/ 2147483647 h 10000"/>
              <a:gd name="T102" fmla="*/ 2147483647 w 10043"/>
              <a:gd name="T103" fmla="*/ 2147483647 h 10000"/>
              <a:gd name="T104" fmla="*/ 2147483647 w 10043"/>
              <a:gd name="T105" fmla="*/ 2147483647 h 10000"/>
              <a:gd name="T106" fmla="*/ 2147483647 w 10043"/>
              <a:gd name="T107" fmla="*/ 2147483647 h 10000"/>
              <a:gd name="T108" fmla="*/ 2147483647 w 10043"/>
              <a:gd name="T109" fmla="*/ 2147483647 h 10000"/>
              <a:gd name="T110" fmla="*/ 2147483647 w 10043"/>
              <a:gd name="T111" fmla="*/ 2147483647 h 10000"/>
              <a:gd name="T112" fmla="*/ 2147483647 w 10043"/>
              <a:gd name="T113" fmla="*/ 2147483647 h 10000"/>
              <a:gd name="T114" fmla="*/ 2147483647 w 10043"/>
              <a:gd name="T115" fmla="*/ 2147483647 h 10000"/>
              <a:gd name="T116" fmla="*/ 2147483647 w 10043"/>
              <a:gd name="T117" fmla="*/ 2147483647 h 10000"/>
              <a:gd name="T118" fmla="*/ 2147483647 w 10043"/>
              <a:gd name="T119" fmla="*/ 2147483647 h 10000"/>
              <a:gd name="T120" fmla="*/ 2147483647 w 10043"/>
              <a:gd name="T121" fmla="*/ 2147483647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043"/>
              <a:gd name="T184" fmla="*/ 0 h 10000"/>
              <a:gd name="T185" fmla="*/ 10043 w 10043"/>
              <a:gd name="T186" fmla="*/ 10000 h 1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0 h 154"/>
              <a:gd name="T4" fmla="*/ 2147483647 w 154"/>
              <a:gd name="T5" fmla="*/ 0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0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2147483647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54"/>
              <a:gd name="T103" fmla="*/ 0 h 154"/>
              <a:gd name="T104" fmla="*/ 154 w 154"/>
              <a:gd name="T105" fmla="*/ 154 h 1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7 w 10045"/>
              <a:gd name="T1" fmla="*/ 2147483647 h 10019"/>
              <a:gd name="T2" fmla="*/ 2147483647 w 10045"/>
              <a:gd name="T3" fmla="*/ 2147483647 h 10019"/>
              <a:gd name="T4" fmla="*/ 2147483647 w 10045"/>
              <a:gd name="T5" fmla="*/ 2147483647 h 10019"/>
              <a:gd name="T6" fmla="*/ 2147483647 w 10045"/>
              <a:gd name="T7" fmla="*/ 2147483647 h 10019"/>
              <a:gd name="T8" fmla="*/ 2147483647 w 10045"/>
              <a:gd name="T9" fmla="*/ 2147483647 h 10019"/>
              <a:gd name="T10" fmla="*/ 2147483647 w 10045"/>
              <a:gd name="T11" fmla="*/ 2147483647 h 10019"/>
              <a:gd name="T12" fmla="*/ 2147483647 w 10045"/>
              <a:gd name="T13" fmla="*/ 2147483647 h 10019"/>
              <a:gd name="T14" fmla="*/ 2147483647 w 10045"/>
              <a:gd name="T15" fmla="*/ 2147483647 h 10019"/>
              <a:gd name="T16" fmla="*/ 2147483647 w 10045"/>
              <a:gd name="T17" fmla="*/ 2147483647 h 10019"/>
              <a:gd name="T18" fmla="*/ 0 w 10045"/>
              <a:gd name="T19" fmla="*/ 2147483647 h 10019"/>
              <a:gd name="T20" fmla="*/ 2147483647 w 10045"/>
              <a:gd name="T21" fmla="*/ 2147483647 h 10019"/>
              <a:gd name="T22" fmla="*/ 2147483647 w 10045"/>
              <a:gd name="T23" fmla="*/ 2147483647 h 10019"/>
              <a:gd name="T24" fmla="*/ 2147483647 w 10045"/>
              <a:gd name="T25" fmla="*/ 2147483647 h 10019"/>
              <a:gd name="T26" fmla="*/ 2147483647 w 10045"/>
              <a:gd name="T27" fmla="*/ 2147483647 h 10019"/>
              <a:gd name="T28" fmla="*/ 2147483647 w 10045"/>
              <a:gd name="T29" fmla="*/ 2147483647 h 10019"/>
              <a:gd name="T30" fmla="*/ 2147483647 w 10045"/>
              <a:gd name="T31" fmla="*/ 2147483647 h 10019"/>
              <a:gd name="T32" fmla="*/ 2147483647 w 10045"/>
              <a:gd name="T33" fmla="*/ 2147483647 h 10019"/>
              <a:gd name="T34" fmla="*/ 2147483647 w 10045"/>
              <a:gd name="T35" fmla="*/ 2147483647 h 10019"/>
              <a:gd name="T36" fmla="*/ 2147483647 w 10045"/>
              <a:gd name="T37" fmla="*/ 2147483647 h 10019"/>
              <a:gd name="T38" fmla="*/ 2147483647 w 10045"/>
              <a:gd name="T39" fmla="*/ 2147483647 h 10019"/>
              <a:gd name="T40" fmla="*/ 2147483647 w 10045"/>
              <a:gd name="T41" fmla="*/ 2147483647 h 10019"/>
              <a:gd name="T42" fmla="*/ 2147483647 w 10045"/>
              <a:gd name="T43" fmla="*/ 2147483647 h 10019"/>
              <a:gd name="T44" fmla="*/ 2147483647 w 10045"/>
              <a:gd name="T45" fmla="*/ 2147483647 h 10019"/>
              <a:gd name="T46" fmla="*/ 2147483647 w 10045"/>
              <a:gd name="T47" fmla="*/ 2147483647 h 10019"/>
              <a:gd name="T48" fmla="*/ 2147483647 w 10045"/>
              <a:gd name="T49" fmla="*/ 2147483647 h 10019"/>
              <a:gd name="T50" fmla="*/ 2147483647 w 10045"/>
              <a:gd name="T51" fmla="*/ 2147483647 h 10019"/>
              <a:gd name="T52" fmla="*/ 2147483647 w 10045"/>
              <a:gd name="T53" fmla="*/ 2147483647 h 10019"/>
              <a:gd name="T54" fmla="*/ 2147483647 w 10045"/>
              <a:gd name="T55" fmla="*/ 2147483647 h 10019"/>
              <a:gd name="T56" fmla="*/ 2147483647 w 10045"/>
              <a:gd name="T57" fmla="*/ 2147483647 h 10019"/>
              <a:gd name="T58" fmla="*/ 2147483647 w 10045"/>
              <a:gd name="T59" fmla="*/ 2147483647 h 10019"/>
              <a:gd name="T60" fmla="*/ 2147483647 w 10045"/>
              <a:gd name="T61" fmla="*/ 2147483647 h 10019"/>
              <a:gd name="T62" fmla="*/ 2147483647 w 10045"/>
              <a:gd name="T63" fmla="*/ 2147483647 h 10019"/>
              <a:gd name="T64" fmla="*/ 2147483647 w 10045"/>
              <a:gd name="T65" fmla="*/ 2147483647 h 10019"/>
              <a:gd name="T66" fmla="*/ 2147483647 w 10045"/>
              <a:gd name="T67" fmla="*/ 2147483647 h 10019"/>
              <a:gd name="T68" fmla="*/ 2147483647 w 10045"/>
              <a:gd name="T69" fmla="*/ 2147483647 h 10019"/>
              <a:gd name="T70" fmla="*/ 2147483647 w 10045"/>
              <a:gd name="T71" fmla="*/ 2147483647 h 10019"/>
              <a:gd name="T72" fmla="*/ 2147483647 w 10045"/>
              <a:gd name="T73" fmla="*/ 2147483647 h 10019"/>
              <a:gd name="T74" fmla="*/ 2147483647 w 10045"/>
              <a:gd name="T75" fmla="*/ 2147483647 h 10019"/>
              <a:gd name="T76" fmla="*/ 2147483647 w 10045"/>
              <a:gd name="T77" fmla="*/ 2147483647 h 10019"/>
              <a:gd name="T78" fmla="*/ 2147483647 w 10045"/>
              <a:gd name="T79" fmla="*/ 2147483647 h 10019"/>
              <a:gd name="T80" fmla="*/ 2147483647 w 10045"/>
              <a:gd name="T81" fmla="*/ 2147483647 h 10019"/>
              <a:gd name="T82" fmla="*/ 2147483647 w 10045"/>
              <a:gd name="T83" fmla="*/ 2147483647 h 10019"/>
              <a:gd name="T84" fmla="*/ 2147483647 w 10045"/>
              <a:gd name="T85" fmla="*/ 2147483647 h 10019"/>
              <a:gd name="T86" fmla="*/ 2147483647 w 10045"/>
              <a:gd name="T87" fmla="*/ 2147483647 h 10019"/>
              <a:gd name="T88" fmla="*/ 2147483647 w 10045"/>
              <a:gd name="T89" fmla="*/ 2147483647 h 10019"/>
              <a:gd name="T90" fmla="*/ 2147483647 w 10045"/>
              <a:gd name="T91" fmla="*/ 2147483647 h 10019"/>
              <a:gd name="T92" fmla="*/ 2147483647 w 10045"/>
              <a:gd name="T93" fmla="*/ 2147483647 h 10019"/>
              <a:gd name="T94" fmla="*/ 2147483647 w 10045"/>
              <a:gd name="T95" fmla="*/ 2147483647 h 10019"/>
              <a:gd name="T96" fmla="*/ 2147483647 w 10045"/>
              <a:gd name="T97" fmla="*/ 2147483647 h 10019"/>
              <a:gd name="T98" fmla="*/ 2147483647 w 10045"/>
              <a:gd name="T99" fmla="*/ 2147483647 h 10019"/>
              <a:gd name="T100" fmla="*/ 2147483647 w 10045"/>
              <a:gd name="T101" fmla="*/ 2147483647 h 10019"/>
              <a:gd name="T102" fmla="*/ 2147483647 w 10045"/>
              <a:gd name="T103" fmla="*/ 0 h 10019"/>
              <a:gd name="T104" fmla="*/ 2147483647 w 10045"/>
              <a:gd name="T105" fmla="*/ 2147483647 h 10019"/>
              <a:gd name="T106" fmla="*/ 2147483647 w 10045"/>
              <a:gd name="T107" fmla="*/ 2147483647 h 10019"/>
              <a:gd name="T108" fmla="*/ 2147483647 w 10045"/>
              <a:gd name="T109" fmla="*/ 2147483647 h 10019"/>
              <a:gd name="T110" fmla="*/ 2147483647 w 10045"/>
              <a:gd name="T111" fmla="*/ 2147483647 h 10019"/>
              <a:gd name="T112" fmla="*/ 2147483647 w 10045"/>
              <a:gd name="T113" fmla="*/ 2147483647 h 10019"/>
              <a:gd name="T114" fmla="*/ 2147483647 w 10045"/>
              <a:gd name="T115" fmla="*/ 2147483647 h 10019"/>
              <a:gd name="T116" fmla="*/ 2147483647 w 10045"/>
              <a:gd name="T117" fmla="*/ 2147483647 h 10019"/>
              <a:gd name="T118" fmla="*/ 2147483647 w 10045"/>
              <a:gd name="T119" fmla="*/ 2147483647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045"/>
              <a:gd name="T181" fmla="*/ 0 h 10019"/>
              <a:gd name="T182" fmla="*/ 10045 w 10045"/>
              <a:gd name="T183" fmla="*/ 10019 h 100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7 w 66"/>
              <a:gd name="T1" fmla="*/ 2147483647 h 90"/>
              <a:gd name="T2" fmla="*/ 2147483647 w 66"/>
              <a:gd name="T3" fmla="*/ 2147483647 h 90"/>
              <a:gd name="T4" fmla="*/ 2147483647 w 66"/>
              <a:gd name="T5" fmla="*/ 2147483647 h 90"/>
              <a:gd name="T6" fmla="*/ 2147483647 w 66"/>
              <a:gd name="T7" fmla="*/ 2147483647 h 90"/>
              <a:gd name="T8" fmla="*/ 2147483647 w 66"/>
              <a:gd name="T9" fmla="*/ 2147483647 h 90"/>
              <a:gd name="T10" fmla="*/ 2147483647 w 66"/>
              <a:gd name="T11" fmla="*/ 2147483647 h 90"/>
              <a:gd name="T12" fmla="*/ 2147483647 w 66"/>
              <a:gd name="T13" fmla="*/ 2147483647 h 90"/>
              <a:gd name="T14" fmla="*/ 2147483647 w 66"/>
              <a:gd name="T15" fmla="*/ 2147483647 h 90"/>
              <a:gd name="T16" fmla="*/ 2147483647 w 66"/>
              <a:gd name="T17" fmla="*/ 2147483647 h 90"/>
              <a:gd name="T18" fmla="*/ 2147483647 w 66"/>
              <a:gd name="T19" fmla="*/ 2147483647 h 90"/>
              <a:gd name="T20" fmla="*/ 2147483647 w 66"/>
              <a:gd name="T21" fmla="*/ 0 h 90"/>
              <a:gd name="T22" fmla="*/ 2147483647 w 66"/>
              <a:gd name="T23" fmla="*/ 2147483647 h 90"/>
              <a:gd name="T24" fmla="*/ 2147483647 w 66"/>
              <a:gd name="T25" fmla="*/ 2147483647 h 90"/>
              <a:gd name="T26" fmla="*/ 2147483647 w 66"/>
              <a:gd name="T27" fmla="*/ 2147483647 h 90"/>
              <a:gd name="T28" fmla="*/ 2147483647 w 66"/>
              <a:gd name="T29" fmla="*/ 2147483647 h 90"/>
              <a:gd name="T30" fmla="*/ 2147483647 w 66"/>
              <a:gd name="T31" fmla="*/ 2147483647 h 90"/>
              <a:gd name="T32" fmla="*/ 0 w 66"/>
              <a:gd name="T33" fmla="*/ 2147483647 h 90"/>
              <a:gd name="T34" fmla="*/ 2147483647 w 66"/>
              <a:gd name="T35" fmla="*/ 2147483647 h 90"/>
              <a:gd name="T36" fmla="*/ 2147483647 w 66"/>
              <a:gd name="T37" fmla="*/ 2147483647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90"/>
              <a:gd name="T59" fmla="*/ 66 w 66"/>
              <a:gd name="T60" fmla="*/ 90 h 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7 w 9874"/>
              <a:gd name="T1" fmla="*/ 2147483647 h 10000"/>
              <a:gd name="T2" fmla="*/ 2147483647 w 9874"/>
              <a:gd name="T3" fmla="*/ 2147483647 h 10000"/>
              <a:gd name="T4" fmla="*/ 2147483647 w 9874"/>
              <a:gd name="T5" fmla="*/ 2147483647 h 10000"/>
              <a:gd name="T6" fmla="*/ 2147483647 w 9874"/>
              <a:gd name="T7" fmla="*/ 0 h 10000"/>
              <a:gd name="T8" fmla="*/ 2147483647 w 9874"/>
              <a:gd name="T9" fmla="*/ 2147483647 h 10000"/>
              <a:gd name="T10" fmla="*/ 2147483647 w 9874"/>
              <a:gd name="T11" fmla="*/ 2147483647 h 10000"/>
              <a:gd name="T12" fmla="*/ 2147483647 w 9874"/>
              <a:gd name="T13" fmla="*/ 2147483647 h 10000"/>
              <a:gd name="T14" fmla="*/ 2147483647 w 9874"/>
              <a:gd name="T15" fmla="*/ 2147483647 h 10000"/>
              <a:gd name="T16" fmla="*/ 2147483647 w 9874"/>
              <a:gd name="T17" fmla="*/ 2147483647 h 10000"/>
              <a:gd name="T18" fmla="*/ 0 w 9874"/>
              <a:gd name="T19" fmla="*/ 2147483647 h 10000"/>
              <a:gd name="T20" fmla="*/ 2147483647 w 9874"/>
              <a:gd name="T21" fmla="*/ 2147483647 h 10000"/>
              <a:gd name="T22" fmla="*/ 2147483647 w 9874"/>
              <a:gd name="T23" fmla="*/ 2147483647 h 10000"/>
              <a:gd name="T24" fmla="*/ 2147483647 w 9874"/>
              <a:gd name="T25" fmla="*/ 2147483647 h 10000"/>
              <a:gd name="T26" fmla="*/ 2147483647 w 9874"/>
              <a:gd name="T27" fmla="*/ 2147483647 h 10000"/>
              <a:gd name="T28" fmla="*/ 2147483647 w 9874"/>
              <a:gd name="T29" fmla="*/ 2147483647 h 10000"/>
              <a:gd name="T30" fmla="*/ 2147483647 w 9874"/>
              <a:gd name="T31" fmla="*/ 2147483647 h 10000"/>
              <a:gd name="T32" fmla="*/ 2147483647 w 9874"/>
              <a:gd name="T33" fmla="*/ 2147483647 h 10000"/>
              <a:gd name="T34" fmla="*/ 2147483647 w 9874"/>
              <a:gd name="T35" fmla="*/ 2147483647 h 10000"/>
              <a:gd name="T36" fmla="*/ 2147483647 w 9874"/>
              <a:gd name="T37" fmla="*/ 2147483647 h 10000"/>
              <a:gd name="T38" fmla="*/ 2147483647 w 9874"/>
              <a:gd name="T39" fmla="*/ 2147483647 h 10000"/>
              <a:gd name="T40" fmla="*/ 2147483647 w 9874"/>
              <a:gd name="T41" fmla="*/ 2147483647 h 10000"/>
              <a:gd name="T42" fmla="*/ 2147483647 w 9874"/>
              <a:gd name="T43" fmla="*/ 2147483647 h 10000"/>
              <a:gd name="T44" fmla="*/ 2147483647 w 9874"/>
              <a:gd name="T45" fmla="*/ 2147483647 h 10000"/>
              <a:gd name="T46" fmla="*/ 2147483647 w 9874"/>
              <a:gd name="T47" fmla="*/ 2147483647 h 10000"/>
              <a:gd name="T48" fmla="*/ 2147483647 w 9874"/>
              <a:gd name="T49" fmla="*/ 2147483647 h 10000"/>
              <a:gd name="T50" fmla="*/ 2147483647 w 9874"/>
              <a:gd name="T51" fmla="*/ 2147483647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874"/>
              <a:gd name="T79" fmla="*/ 0 h 10000"/>
              <a:gd name="T80" fmla="*/ 9874 w 9874"/>
              <a:gd name="T81" fmla="*/ 10000 h 1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0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147736028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000"/>
              <a:gd name="T64" fmla="*/ 0 h 10000"/>
              <a:gd name="T65" fmla="*/ 10000 w 10000"/>
              <a:gd name="T66" fmla="*/ 10000 h 1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0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7 w 10569"/>
              <a:gd name="T1" fmla="*/ 1784265045 h 10092"/>
              <a:gd name="T2" fmla="*/ 2147483647 w 10569"/>
              <a:gd name="T3" fmla="*/ 1003709978 h 10092"/>
              <a:gd name="T4" fmla="*/ 2147483647 w 10569"/>
              <a:gd name="T5" fmla="*/ 502000523 h 10092"/>
              <a:gd name="T6" fmla="*/ 2147483647 w 10569"/>
              <a:gd name="T7" fmla="*/ 0 h 10092"/>
              <a:gd name="T8" fmla="*/ 2147483647 w 10569"/>
              <a:gd name="T9" fmla="*/ 250834442 h 10092"/>
              <a:gd name="T10" fmla="*/ 2147483647 w 10569"/>
              <a:gd name="T11" fmla="*/ 0 h 10092"/>
              <a:gd name="T12" fmla="*/ 2147483647 w 10569"/>
              <a:gd name="T13" fmla="*/ 250834442 h 10092"/>
              <a:gd name="T14" fmla="*/ 2147483647 w 10569"/>
              <a:gd name="T15" fmla="*/ 502000523 h 10092"/>
              <a:gd name="T16" fmla="*/ 2147483647 w 10569"/>
              <a:gd name="T17" fmla="*/ 752875340 h 10092"/>
              <a:gd name="T18" fmla="*/ 126895111 w 10569"/>
              <a:gd name="T19" fmla="*/ 1003709978 h 10092"/>
              <a:gd name="T20" fmla="*/ 2147483647 w 10569"/>
              <a:gd name="T21" fmla="*/ 1342794491 h 10092"/>
              <a:gd name="T22" fmla="*/ 2147483647 w 10569"/>
              <a:gd name="T23" fmla="*/ 1800525066 h 10092"/>
              <a:gd name="T24" fmla="*/ 2147483647 w 10569"/>
              <a:gd name="T25" fmla="*/ 2147483647 h 10092"/>
              <a:gd name="T26" fmla="*/ 2147483647 w 10569"/>
              <a:gd name="T27" fmla="*/ 2147483647 h 10092"/>
              <a:gd name="T28" fmla="*/ 2147483647 w 10569"/>
              <a:gd name="T29" fmla="*/ 2147483647 h 10092"/>
              <a:gd name="T30" fmla="*/ 2147483647 w 10569"/>
              <a:gd name="T31" fmla="*/ 2147483647 h 10092"/>
              <a:gd name="T32" fmla="*/ 2147483647 w 10569"/>
              <a:gd name="T33" fmla="*/ 2147483647 h 10092"/>
              <a:gd name="T34" fmla="*/ 2147483647 w 10569"/>
              <a:gd name="T35" fmla="*/ 2147483647 h 10092"/>
              <a:gd name="T36" fmla="*/ 2147483647 w 10569"/>
              <a:gd name="T37" fmla="*/ 2147483647 h 10092"/>
              <a:gd name="T38" fmla="*/ 2147483647 w 10569"/>
              <a:gd name="T39" fmla="*/ 2147483647 h 10092"/>
              <a:gd name="T40" fmla="*/ 2147483647 w 10569"/>
              <a:gd name="T41" fmla="*/ 2147483647 h 10092"/>
              <a:gd name="T42" fmla="*/ 2147483647 w 10569"/>
              <a:gd name="T43" fmla="*/ 2147483647 h 10092"/>
              <a:gd name="T44" fmla="*/ 2147483647 w 10569"/>
              <a:gd name="T45" fmla="*/ 2147483647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569"/>
              <a:gd name="T70" fmla="*/ 0 h 10092"/>
              <a:gd name="T71" fmla="*/ 10569 w 10569"/>
              <a:gd name="T72" fmla="*/ 10092 h 100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1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7 w 9980"/>
              <a:gd name="T1" fmla="*/ 0 h 10000"/>
              <a:gd name="T2" fmla="*/ 2147483647 w 9980"/>
              <a:gd name="T3" fmla="*/ 1146308766 h 10000"/>
              <a:gd name="T4" fmla="*/ 2147483647 w 9980"/>
              <a:gd name="T5" fmla="*/ 1665488119 h 10000"/>
              <a:gd name="T6" fmla="*/ 2147483647 w 9980"/>
              <a:gd name="T7" fmla="*/ 2147483647 h 10000"/>
              <a:gd name="T8" fmla="*/ 2147483647 w 9980"/>
              <a:gd name="T9" fmla="*/ 1996025302 h 10000"/>
              <a:gd name="T10" fmla="*/ 2147483647 w 9980"/>
              <a:gd name="T11" fmla="*/ 1665488119 h 10000"/>
              <a:gd name="T12" fmla="*/ 2147483647 w 9980"/>
              <a:gd name="T13" fmla="*/ 2147483647 h 10000"/>
              <a:gd name="T14" fmla="*/ 579157901 w 9980"/>
              <a:gd name="T15" fmla="*/ 2147483647 h 10000"/>
              <a:gd name="T16" fmla="*/ 155334883 w 9980"/>
              <a:gd name="T17" fmla="*/ 2147483647 h 10000"/>
              <a:gd name="T18" fmla="*/ 2147483647 w 9980"/>
              <a:gd name="T19" fmla="*/ 2147483647 h 10000"/>
              <a:gd name="T20" fmla="*/ 2147483647 w 9980"/>
              <a:gd name="T21" fmla="*/ 2147483647 h 10000"/>
              <a:gd name="T22" fmla="*/ 2147483647 w 9980"/>
              <a:gd name="T23" fmla="*/ 2147483647 h 10000"/>
              <a:gd name="T24" fmla="*/ 2147483647 w 9980"/>
              <a:gd name="T25" fmla="*/ 2147483647 h 10000"/>
              <a:gd name="T26" fmla="*/ 2147483647 w 9980"/>
              <a:gd name="T27" fmla="*/ 2147483647 h 10000"/>
              <a:gd name="T28" fmla="*/ 2147483647 w 9980"/>
              <a:gd name="T29" fmla="*/ 2147483647 h 10000"/>
              <a:gd name="T30" fmla="*/ 2147483647 w 9980"/>
              <a:gd name="T31" fmla="*/ 2147483647 h 10000"/>
              <a:gd name="T32" fmla="*/ 2147483647 w 9980"/>
              <a:gd name="T33" fmla="*/ 2147483647 h 10000"/>
              <a:gd name="T34" fmla="*/ 2147483647 w 9980"/>
              <a:gd name="T35" fmla="*/ 1146308766 h 10000"/>
              <a:gd name="T36" fmla="*/ 2147483647 w 9980"/>
              <a:gd name="T37" fmla="*/ 94320590 h 10000"/>
              <a:gd name="T38" fmla="*/ 2147483647 w 9980"/>
              <a:gd name="T39" fmla="*/ 250572248 h 10000"/>
              <a:gd name="T40" fmla="*/ 2147483647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980"/>
              <a:gd name="T64" fmla="*/ 0 h 10000"/>
              <a:gd name="T65" fmla="*/ 9980 w 9980"/>
              <a:gd name="T66" fmla="*/ 10000 h 1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2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7 w 10000"/>
              <a:gd name="T1" fmla="*/ 85299198 h 9595"/>
              <a:gd name="T2" fmla="*/ 2147483647 w 10000"/>
              <a:gd name="T3" fmla="*/ 13576771 h 9595"/>
              <a:gd name="T4" fmla="*/ 2147483647 w 10000"/>
              <a:gd name="T5" fmla="*/ 14455606 h 9595"/>
              <a:gd name="T6" fmla="*/ 2147483647 w 10000"/>
              <a:gd name="T7" fmla="*/ 85299198 h 9595"/>
              <a:gd name="T8" fmla="*/ 2147483647 w 10000"/>
              <a:gd name="T9" fmla="*/ 409818220 h 9595"/>
              <a:gd name="T10" fmla="*/ 0 w 10000"/>
              <a:gd name="T11" fmla="*/ 734500398 h 9595"/>
              <a:gd name="T12" fmla="*/ 2147483647 w 10000"/>
              <a:gd name="T13" fmla="*/ 1059017528 h 9595"/>
              <a:gd name="T14" fmla="*/ 2147483647 w 10000"/>
              <a:gd name="T15" fmla="*/ 1253991184 h 9595"/>
              <a:gd name="T16" fmla="*/ 2147483647 w 10000"/>
              <a:gd name="T17" fmla="*/ 1401364767 h 9595"/>
              <a:gd name="T18" fmla="*/ 2147483647 w 10000"/>
              <a:gd name="T19" fmla="*/ 1206534611 h 9595"/>
              <a:gd name="T20" fmla="*/ 2147483647 w 10000"/>
              <a:gd name="T21" fmla="*/ 1117738852 h 9595"/>
              <a:gd name="T22" fmla="*/ 2147483647 w 10000"/>
              <a:gd name="T23" fmla="*/ 800069189 h 9595"/>
              <a:gd name="T24" fmla="*/ 2147483647 w 10000"/>
              <a:gd name="T25" fmla="*/ 865641241 h 9595"/>
              <a:gd name="T26" fmla="*/ 2147483647 w 10000"/>
              <a:gd name="T27" fmla="*/ 726321829 h 9595"/>
              <a:gd name="T28" fmla="*/ 2147483647 w 10000"/>
              <a:gd name="T29" fmla="*/ 572221450 h 9595"/>
              <a:gd name="T30" fmla="*/ 2147483647 w 10000"/>
              <a:gd name="T31" fmla="*/ 314602467 h 9595"/>
              <a:gd name="T32" fmla="*/ 2147483647 w 10000"/>
              <a:gd name="T33" fmla="*/ 177307954 h 9595"/>
              <a:gd name="T34" fmla="*/ 2147483647 w 10000"/>
              <a:gd name="T35" fmla="*/ 85299198 h 9595"/>
              <a:gd name="T36" fmla="*/ 2147483647 w 10000"/>
              <a:gd name="T37" fmla="*/ 85299198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9595"/>
              <a:gd name="T59" fmla="*/ 10000 w 10000"/>
              <a:gd name="T60" fmla="*/ 9595 h 959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3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0 w 10000"/>
              <a:gd name="T5" fmla="*/ 0 h 10000"/>
              <a:gd name="T6" fmla="*/ 0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0 h 10000"/>
              <a:gd name="T46" fmla="*/ 2147483647 w 10000"/>
              <a:gd name="T47" fmla="*/ 2147483647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00"/>
              <a:gd name="T73" fmla="*/ 0 h 10000"/>
              <a:gd name="T74" fmla="*/ 10000 w 10000"/>
              <a:gd name="T75" fmla="*/ 10000 h 100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4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7 w 10000"/>
              <a:gd name="T1" fmla="*/ 117523797 h 11466"/>
              <a:gd name="T2" fmla="*/ 2147483647 w 10000"/>
              <a:gd name="T3" fmla="*/ 75272015 h 11466"/>
              <a:gd name="T4" fmla="*/ 2147483647 w 10000"/>
              <a:gd name="T5" fmla="*/ 33020427 h 11466"/>
              <a:gd name="T6" fmla="*/ 2147483647 w 10000"/>
              <a:gd name="T7" fmla="*/ 65841445 h 11466"/>
              <a:gd name="T8" fmla="*/ 2147483647 w 10000"/>
              <a:gd name="T9" fmla="*/ 0 h 11466"/>
              <a:gd name="T10" fmla="*/ 2147483647 w 10000"/>
              <a:gd name="T11" fmla="*/ 63477161 h 11466"/>
              <a:gd name="T12" fmla="*/ 0 w 10000"/>
              <a:gd name="T13" fmla="*/ 202026998 h 11466"/>
              <a:gd name="T14" fmla="*/ 0 w 10000"/>
              <a:gd name="T15" fmla="*/ 286523977 h 11466"/>
              <a:gd name="T16" fmla="*/ 2147483647 w 10000"/>
              <a:gd name="T17" fmla="*/ 286523977 h 11466"/>
              <a:gd name="T18" fmla="*/ 2147483647 w 10000"/>
              <a:gd name="T19" fmla="*/ 387554960 h 11466"/>
              <a:gd name="T20" fmla="*/ 2147483647 w 10000"/>
              <a:gd name="T21" fmla="*/ 371027314 h 11466"/>
              <a:gd name="T22" fmla="*/ 2147483647 w 10000"/>
              <a:gd name="T23" fmla="*/ 305386116 h 11466"/>
              <a:gd name="T24" fmla="*/ 2147483647 w 10000"/>
              <a:gd name="T25" fmla="*/ 342940188 h 11466"/>
              <a:gd name="T26" fmla="*/ 2147483647 w 10000"/>
              <a:gd name="T27" fmla="*/ 286523977 h 11466"/>
              <a:gd name="T28" fmla="*/ 2147483647 w 10000"/>
              <a:gd name="T29" fmla="*/ 244272399 h 11466"/>
              <a:gd name="T30" fmla="*/ 2147483647 w 10000"/>
              <a:gd name="T31" fmla="*/ 244272399 h 11466"/>
              <a:gd name="T32" fmla="*/ 2147483647 w 10000"/>
              <a:gd name="T33" fmla="*/ 202026998 h 11466"/>
              <a:gd name="T34" fmla="*/ 2147483647 w 10000"/>
              <a:gd name="T35" fmla="*/ 117523797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000"/>
              <a:gd name="T55" fmla="*/ 0 h 11466"/>
              <a:gd name="T56" fmla="*/ 10000 w 10000"/>
              <a:gd name="T57" fmla="*/ 11466 h 114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5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306118167 w 10056"/>
              <a:gd name="T1" fmla="*/ 789654260 h 10000"/>
              <a:gd name="T2" fmla="*/ 429904516 w 10056"/>
              <a:gd name="T3" fmla="*/ 1105629567 h 10000"/>
              <a:gd name="T4" fmla="*/ 677586445 w 10056"/>
              <a:gd name="T5" fmla="*/ 1263521596 h 10000"/>
              <a:gd name="T6" fmla="*/ 903376379 w 10056"/>
              <a:gd name="T7" fmla="*/ 1467712347 h 10000"/>
              <a:gd name="T8" fmla="*/ 1135951292 w 10056"/>
              <a:gd name="T9" fmla="*/ 1727539304 h 10000"/>
              <a:gd name="T10" fmla="*/ 1281374917 w 10056"/>
              <a:gd name="T11" fmla="*/ 1300499068 h 10000"/>
              <a:gd name="T12" fmla="*/ 1195147706 w 10056"/>
              <a:gd name="T13" fmla="*/ 984526149 h 10000"/>
              <a:gd name="T14" fmla="*/ 1288556577 w 10056"/>
              <a:gd name="T15" fmla="*/ 566991009 h 10000"/>
              <a:gd name="T16" fmla="*/ 1106983685 w 10056"/>
              <a:gd name="T17" fmla="*/ 409071164 h 10000"/>
              <a:gd name="T18" fmla="*/ 925159143 w 10056"/>
              <a:gd name="T19" fmla="*/ 315789670 h 10000"/>
              <a:gd name="T20" fmla="*/ 677586445 w 10056"/>
              <a:gd name="T21" fmla="*/ 157894715 h 10000"/>
              <a:gd name="T22" fmla="*/ 429904516 w 10056"/>
              <a:gd name="T23" fmla="*/ 157894715 h 10000"/>
              <a:gd name="T24" fmla="*/ 306118167 w 10056"/>
              <a:gd name="T25" fmla="*/ 0 h 10000"/>
              <a:gd name="T26" fmla="*/ 58563413 w 10056"/>
              <a:gd name="T27" fmla="*/ 157894715 h 10000"/>
              <a:gd name="T28" fmla="*/ 0 w 10056"/>
              <a:gd name="T29" fmla="*/ 167744105 h 10000"/>
              <a:gd name="T30" fmla="*/ 116604433 w 10056"/>
              <a:gd name="T31" fmla="*/ 594784758 h 10000"/>
              <a:gd name="T32" fmla="*/ 306118167 w 10056"/>
              <a:gd name="T33" fmla="*/ 789654260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56"/>
              <a:gd name="T52" fmla="*/ 0 h 10000"/>
              <a:gd name="T53" fmla="*/ 10056 w 10056"/>
              <a:gd name="T54" fmla="*/ 10000 h 1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6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12593"/>
              <a:gd name="T28" fmla="*/ 0 h 1229193"/>
              <a:gd name="T29" fmla="*/ 1912593 w 1912593"/>
              <a:gd name="T30" fmla="*/ 1229193 h 12291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7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644175"/>
              <a:gd name="T61" fmla="*/ 0 h 3780713"/>
              <a:gd name="T62" fmla="*/ 3644175 w 3644175"/>
              <a:gd name="T63" fmla="*/ 3780713 h 37807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98426"/>
              <a:gd name="T25" fmla="*/ 0 h 2488994"/>
              <a:gd name="T26" fmla="*/ 2398426 w 2398426"/>
              <a:gd name="T27" fmla="*/ 2488994 h 24889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9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59245"/>
              <a:gd name="T16" fmla="*/ 0 h 1506961"/>
              <a:gd name="T17" fmla="*/ 1259245 w 1259245"/>
              <a:gd name="T18" fmla="*/ 1506961 h 1506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0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8899"/>
              <a:gd name="T19" fmla="*/ 0 h 1259174"/>
              <a:gd name="T20" fmla="*/ 1678899 w 1678899"/>
              <a:gd name="T21" fmla="*/ 1259174 h 12591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1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78308"/>
              <a:gd name="T37" fmla="*/ 0 h 2368446"/>
              <a:gd name="T38" fmla="*/ 2578308 w 2578308"/>
              <a:gd name="T39" fmla="*/ 2368446 h 23684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2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7536"/>
              <a:gd name="T19" fmla="*/ 0 h 1184223"/>
              <a:gd name="T20" fmla="*/ 1097536 w 1097536"/>
              <a:gd name="T21" fmla="*/ 1184223 h 11842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3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52882"/>
              <a:gd name="T34" fmla="*/ 0 h 1521018"/>
              <a:gd name="T35" fmla="*/ 1852882 w 1852882"/>
              <a:gd name="T36" fmla="*/ 1521018 h 152101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4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1 h 900169"/>
              <a:gd name="T2" fmla="*/ 0 w 444747"/>
              <a:gd name="T3" fmla="*/ 1 h 900169"/>
              <a:gd name="T4" fmla="*/ 0 w 444747"/>
              <a:gd name="T5" fmla="*/ 2 h 900169"/>
              <a:gd name="T6" fmla="*/ 1 w 444747"/>
              <a:gd name="T7" fmla="*/ 3 h 900169"/>
              <a:gd name="T8" fmla="*/ 1 w 444747"/>
              <a:gd name="T9" fmla="*/ 3 h 900169"/>
              <a:gd name="T10" fmla="*/ 1 w 444747"/>
              <a:gd name="T11" fmla="*/ 2 h 900169"/>
              <a:gd name="T12" fmla="*/ 1 w 444747"/>
              <a:gd name="T13" fmla="*/ 2 h 900169"/>
              <a:gd name="T14" fmla="*/ 1 w 444747"/>
              <a:gd name="T15" fmla="*/ 2 h 900169"/>
              <a:gd name="T16" fmla="*/ 1 w 444747"/>
              <a:gd name="T17" fmla="*/ 2 h 900169"/>
              <a:gd name="T18" fmla="*/ 1 w 444747"/>
              <a:gd name="T19" fmla="*/ 1 h 900169"/>
              <a:gd name="T20" fmla="*/ 1 w 444747"/>
              <a:gd name="T21" fmla="*/ 0 h 900169"/>
              <a:gd name="T22" fmla="*/ 0 w 444747"/>
              <a:gd name="T23" fmla="*/ 1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44747"/>
              <a:gd name="T37" fmla="*/ 0 h 900169"/>
              <a:gd name="T38" fmla="*/ 444747 w 444747"/>
              <a:gd name="T39" fmla="*/ 900169 h 9001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" y="344488"/>
            <a:ext cx="7796212" cy="555625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chemeClr val="bg1"/>
                </a:solidFill>
              </a:rPr>
              <a:t>Genotype Contributors</a:t>
            </a:r>
            <a:endParaRPr lang="en-GB" sz="3200" dirty="0" smtClean="0">
              <a:solidFill>
                <a:schemeClr val="bg1"/>
              </a:solidFill>
            </a:endParaRPr>
          </a:p>
        </p:txBody>
      </p:sp>
      <p:sp>
        <p:nvSpPr>
          <p:cNvPr id="2077" name="Text Box 255"/>
          <p:cNvSpPr txBox="1">
            <a:spLocks noChangeArrowheads="1"/>
          </p:cNvSpPr>
          <p:nvPr/>
        </p:nvSpPr>
        <p:spPr bwMode="auto">
          <a:xfrm>
            <a:off x="280988" y="923132"/>
            <a:ext cx="19147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15000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by continent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2078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7 w 84"/>
              <a:gd name="T1" fmla="*/ 2147483647 h 126"/>
              <a:gd name="T2" fmla="*/ 0 w 84"/>
              <a:gd name="T3" fmla="*/ 2147483647 h 126"/>
              <a:gd name="T4" fmla="*/ 0 w 84"/>
              <a:gd name="T5" fmla="*/ 2147483647 h 126"/>
              <a:gd name="T6" fmla="*/ 2147483647 w 84"/>
              <a:gd name="T7" fmla="*/ 2147483647 h 126"/>
              <a:gd name="T8" fmla="*/ 2147483647 w 84"/>
              <a:gd name="T9" fmla="*/ 2147483647 h 126"/>
              <a:gd name="T10" fmla="*/ 2147483647 w 84"/>
              <a:gd name="T11" fmla="*/ 2147483647 h 126"/>
              <a:gd name="T12" fmla="*/ 2147483647 w 84"/>
              <a:gd name="T13" fmla="*/ 2147483647 h 126"/>
              <a:gd name="T14" fmla="*/ 2147483647 w 84"/>
              <a:gd name="T15" fmla="*/ 2147483647 h 126"/>
              <a:gd name="T16" fmla="*/ 2147483647 w 84"/>
              <a:gd name="T17" fmla="*/ 2147483647 h 126"/>
              <a:gd name="T18" fmla="*/ 2147483647 w 84"/>
              <a:gd name="T19" fmla="*/ 2147483647 h 126"/>
              <a:gd name="T20" fmla="*/ 2147483647 w 84"/>
              <a:gd name="T21" fmla="*/ 2147483647 h 126"/>
              <a:gd name="T22" fmla="*/ 2147483647 w 84"/>
              <a:gd name="T23" fmla="*/ 0 h 126"/>
              <a:gd name="T24" fmla="*/ 2147483647 w 84"/>
              <a:gd name="T25" fmla="*/ 2147483647 h 126"/>
              <a:gd name="T26" fmla="*/ 2147483647 w 84"/>
              <a:gd name="T27" fmla="*/ 2147483647 h 126"/>
              <a:gd name="T28" fmla="*/ 2147483647 w 84"/>
              <a:gd name="T29" fmla="*/ 2147483647 h 126"/>
              <a:gd name="T30" fmla="*/ 2147483647 w 84"/>
              <a:gd name="T31" fmla="*/ 2147483647 h 126"/>
              <a:gd name="T32" fmla="*/ 2147483647 w 84"/>
              <a:gd name="T33" fmla="*/ 2147483647 h 126"/>
              <a:gd name="T34" fmla="*/ 2147483647 w 84"/>
              <a:gd name="T35" fmla="*/ 2147483647 h 126"/>
              <a:gd name="T36" fmla="*/ 2147483647 w 84"/>
              <a:gd name="T37" fmla="*/ 2147483647 h 126"/>
              <a:gd name="T38" fmla="*/ 2147483647 w 84"/>
              <a:gd name="T39" fmla="*/ 2147483647 h 126"/>
              <a:gd name="T40" fmla="*/ 2147483647 w 84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4"/>
              <a:gd name="T64" fmla="*/ 0 h 126"/>
              <a:gd name="T65" fmla="*/ 84 w 84"/>
              <a:gd name="T66" fmla="*/ 126 h 12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7 w 336"/>
              <a:gd name="T1" fmla="*/ 2147483647 h 427"/>
              <a:gd name="T2" fmla="*/ 2147483647 w 336"/>
              <a:gd name="T3" fmla="*/ 2147483647 h 427"/>
              <a:gd name="T4" fmla="*/ 2147483647 w 336"/>
              <a:gd name="T5" fmla="*/ 2147483647 h 427"/>
              <a:gd name="T6" fmla="*/ 2147483647 w 336"/>
              <a:gd name="T7" fmla="*/ 2147483647 h 427"/>
              <a:gd name="T8" fmla="*/ 2147483647 w 336"/>
              <a:gd name="T9" fmla="*/ 2147483647 h 427"/>
              <a:gd name="T10" fmla="*/ 2147483647 w 336"/>
              <a:gd name="T11" fmla="*/ 2147483647 h 427"/>
              <a:gd name="T12" fmla="*/ 2147483647 w 336"/>
              <a:gd name="T13" fmla="*/ 2147483647 h 427"/>
              <a:gd name="T14" fmla="*/ 2147483647 w 336"/>
              <a:gd name="T15" fmla="*/ 2147483647 h 427"/>
              <a:gd name="T16" fmla="*/ 2147483647 w 336"/>
              <a:gd name="T17" fmla="*/ 2147483647 h 427"/>
              <a:gd name="T18" fmla="*/ 2147483647 w 336"/>
              <a:gd name="T19" fmla="*/ 2147483647 h 427"/>
              <a:gd name="T20" fmla="*/ 2147483647 w 336"/>
              <a:gd name="T21" fmla="*/ 2147483647 h 427"/>
              <a:gd name="T22" fmla="*/ 2147483647 w 336"/>
              <a:gd name="T23" fmla="*/ 0 h 427"/>
              <a:gd name="T24" fmla="*/ 2147483647 w 336"/>
              <a:gd name="T25" fmla="*/ 2147483647 h 427"/>
              <a:gd name="T26" fmla="*/ 2147483647 w 336"/>
              <a:gd name="T27" fmla="*/ 2147483647 h 427"/>
              <a:gd name="T28" fmla="*/ 2147483647 w 336"/>
              <a:gd name="T29" fmla="*/ 2147483647 h 427"/>
              <a:gd name="T30" fmla="*/ 2147483647 w 336"/>
              <a:gd name="T31" fmla="*/ 2147483647 h 427"/>
              <a:gd name="T32" fmla="*/ 2147483647 w 336"/>
              <a:gd name="T33" fmla="*/ 2147483647 h 427"/>
              <a:gd name="T34" fmla="*/ 2147483647 w 336"/>
              <a:gd name="T35" fmla="*/ 2147483647 h 427"/>
              <a:gd name="T36" fmla="*/ 2147483647 w 336"/>
              <a:gd name="T37" fmla="*/ 2147483647 h 427"/>
              <a:gd name="T38" fmla="*/ 2147483647 w 336"/>
              <a:gd name="T39" fmla="*/ 2147483647 h 427"/>
              <a:gd name="T40" fmla="*/ 2147483647 w 336"/>
              <a:gd name="T41" fmla="*/ 2147483647 h 427"/>
              <a:gd name="T42" fmla="*/ 2147483647 w 336"/>
              <a:gd name="T43" fmla="*/ 2147483647 h 427"/>
              <a:gd name="T44" fmla="*/ 2147483647 w 336"/>
              <a:gd name="T45" fmla="*/ 2147483647 h 427"/>
              <a:gd name="T46" fmla="*/ 2147483647 w 336"/>
              <a:gd name="T47" fmla="*/ 2147483647 h 427"/>
              <a:gd name="T48" fmla="*/ 2147483647 w 336"/>
              <a:gd name="T49" fmla="*/ 2147483647 h 427"/>
              <a:gd name="T50" fmla="*/ 2147483647 w 336"/>
              <a:gd name="T51" fmla="*/ 2147483647 h 427"/>
              <a:gd name="T52" fmla="*/ 2147483647 w 336"/>
              <a:gd name="T53" fmla="*/ 2147483647 h 427"/>
              <a:gd name="T54" fmla="*/ 0 w 336"/>
              <a:gd name="T55" fmla="*/ 2147483647 h 427"/>
              <a:gd name="T56" fmla="*/ 2147483647 w 336"/>
              <a:gd name="T57" fmla="*/ 2147483647 h 427"/>
              <a:gd name="T58" fmla="*/ 2147483647 w 336"/>
              <a:gd name="T59" fmla="*/ 2147483647 h 427"/>
              <a:gd name="T60" fmla="*/ 2147483647 w 336"/>
              <a:gd name="T61" fmla="*/ 2147483647 h 427"/>
              <a:gd name="T62" fmla="*/ 2147483647 w 336"/>
              <a:gd name="T63" fmla="*/ 2147483647 h 427"/>
              <a:gd name="T64" fmla="*/ 2147483647 w 336"/>
              <a:gd name="T65" fmla="*/ 2147483647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36"/>
              <a:gd name="T100" fmla="*/ 0 h 427"/>
              <a:gd name="T101" fmla="*/ 336 w 336"/>
              <a:gd name="T102" fmla="*/ 427 h 42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7 w 126"/>
              <a:gd name="T1" fmla="*/ 2147483647 h 265"/>
              <a:gd name="T2" fmla="*/ 0 w 126"/>
              <a:gd name="T3" fmla="*/ 2147483647 h 265"/>
              <a:gd name="T4" fmla="*/ 2147483647 w 126"/>
              <a:gd name="T5" fmla="*/ 2147483647 h 265"/>
              <a:gd name="T6" fmla="*/ 2147483647 w 126"/>
              <a:gd name="T7" fmla="*/ 2147483647 h 265"/>
              <a:gd name="T8" fmla="*/ 2147483647 w 126"/>
              <a:gd name="T9" fmla="*/ 2147483647 h 265"/>
              <a:gd name="T10" fmla="*/ 2147483647 w 126"/>
              <a:gd name="T11" fmla="*/ 2147483647 h 265"/>
              <a:gd name="T12" fmla="*/ 2147483647 w 126"/>
              <a:gd name="T13" fmla="*/ 2147483647 h 265"/>
              <a:gd name="T14" fmla="*/ 2147483647 w 126"/>
              <a:gd name="T15" fmla="*/ 2147483647 h 265"/>
              <a:gd name="T16" fmla="*/ 2147483647 w 126"/>
              <a:gd name="T17" fmla="*/ 0 h 265"/>
              <a:gd name="T18" fmla="*/ 2147483647 w 126"/>
              <a:gd name="T19" fmla="*/ 2147483647 h 265"/>
              <a:gd name="T20" fmla="*/ 2147483647 w 126"/>
              <a:gd name="T21" fmla="*/ 2147483647 h 265"/>
              <a:gd name="T22" fmla="*/ 2147483647 w 126"/>
              <a:gd name="T23" fmla="*/ 2147483647 h 265"/>
              <a:gd name="T24" fmla="*/ 2147483647 w 126"/>
              <a:gd name="T25" fmla="*/ 2147483647 h 265"/>
              <a:gd name="T26" fmla="*/ 2147483647 w 126"/>
              <a:gd name="T27" fmla="*/ 2147483647 h 265"/>
              <a:gd name="T28" fmla="*/ 2147483647 w 126"/>
              <a:gd name="T29" fmla="*/ 2147483647 h 265"/>
              <a:gd name="T30" fmla="*/ 2147483647 w 126"/>
              <a:gd name="T31" fmla="*/ 2147483647 h 265"/>
              <a:gd name="T32" fmla="*/ 2147483647 w 126"/>
              <a:gd name="T33" fmla="*/ 2147483647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265"/>
              <a:gd name="T53" fmla="*/ 126 w 126"/>
              <a:gd name="T54" fmla="*/ 265 h 26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1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7 h 157"/>
              <a:gd name="T2" fmla="*/ 2147483647 w 138"/>
              <a:gd name="T3" fmla="*/ 2147483647 h 157"/>
              <a:gd name="T4" fmla="*/ 2147483647 w 138"/>
              <a:gd name="T5" fmla="*/ 2147483647 h 157"/>
              <a:gd name="T6" fmla="*/ 2147483647 w 138"/>
              <a:gd name="T7" fmla="*/ 2147483647 h 157"/>
              <a:gd name="T8" fmla="*/ 2147483647 w 138"/>
              <a:gd name="T9" fmla="*/ 2147483647 h 157"/>
              <a:gd name="T10" fmla="*/ 2147483647 w 138"/>
              <a:gd name="T11" fmla="*/ 2147483647 h 157"/>
              <a:gd name="T12" fmla="*/ 2147483647 w 138"/>
              <a:gd name="T13" fmla="*/ 0 h 157"/>
              <a:gd name="T14" fmla="*/ 2147483647 w 138"/>
              <a:gd name="T15" fmla="*/ 2147483647 h 157"/>
              <a:gd name="T16" fmla="*/ 2147483647 w 138"/>
              <a:gd name="T17" fmla="*/ 2147483647 h 157"/>
              <a:gd name="T18" fmla="*/ 2147483647 w 138"/>
              <a:gd name="T19" fmla="*/ 2147483647 h 157"/>
              <a:gd name="T20" fmla="*/ 2147483647 w 138"/>
              <a:gd name="T21" fmla="*/ 2147483647 h 157"/>
              <a:gd name="T22" fmla="*/ 2147483647 w 138"/>
              <a:gd name="T23" fmla="*/ 2147483647 h 157"/>
              <a:gd name="T24" fmla="*/ 2147483647 w 138"/>
              <a:gd name="T25" fmla="*/ 2147483647 h 157"/>
              <a:gd name="T26" fmla="*/ 2147483647 w 138"/>
              <a:gd name="T27" fmla="*/ 2147483647 h 157"/>
              <a:gd name="T28" fmla="*/ 2147483647 w 138"/>
              <a:gd name="T29" fmla="*/ 2147483647 h 157"/>
              <a:gd name="T30" fmla="*/ 2147483647 w 138"/>
              <a:gd name="T31" fmla="*/ 2147483647 h 157"/>
              <a:gd name="T32" fmla="*/ 2147483647 w 138"/>
              <a:gd name="T33" fmla="*/ 2147483647 h 157"/>
              <a:gd name="T34" fmla="*/ 0 w 138"/>
              <a:gd name="T35" fmla="*/ 2147483647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8"/>
              <a:gd name="T55" fmla="*/ 0 h 157"/>
              <a:gd name="T56" fmla="*/ 138 w 138"/>
              <a:gd name="T57" fmla="*/ 157 h 1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2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7 w 96"/>
              <a:gd name="T1" fmla="*/ 2147483647 h 156"/>
              <a:gd name="T2" fmla="*/ 2147483647 w 96"/>
              <a:gd name="T3" fmla="*/ 2147483647 h 156"/>
              <a:gd name="T4" fmla="*/ 2147483647 w 96"/>
              <a:gd name="T5" fmla="*/ 2147483647 h 156"/>
              <a:gd name="T6" fmla="*/ 0 w 96"/>
              <a:gd name="T7" fmla="*/ 0 h 156"/>
              <a:gd name="T8" fmla="*/ 2147483647 w 96"/>
              <a:gd name="T9" fmla="*/ 2147483647 h 156"/>
              <a:gd name="T10" fmla="*/ 2147483647 w 96"/>
              <a:gd name="T11" fmla="*/ 2147483647 h 156"/>
              <a:gd name="T12" fmla="*/ 2147483647 w 96"/>
              <a:gd name="T13" fmla="*/ 2147483647 h 156"/>
              <a:gd name="T14" fmla="*/ 2147483647 w 96"/>
              <a:gd name="T15" fmla="*/ 2147483647 h 156"/>
              <a:gd name="T16" fmla="*/ 2147483647 w 96"/>
              <a:gd name="T17" fmla="*/ 2147483647 h 156"/>
              <a:gd name="T18" fmla="*/ 2147483647 w 96"/>
              <a:gd name="T19" fmla="*/ 2147483647 h 156"/>
              <a:gd name="T20" fmla="*/ 2147483647 w 96"/>
              <a:gd name="T21" fmla="*/ 2147483647 h 156"/>
              <a:gd name="T22" fmla="*/ 2147483647 w 96"/>
              <a:gd name="T23" fmla="*/ 2147483647 h 156"/>
              <a:gd name="T24" fmla="*/ 2147483647 w 96"/>
              <a:gd name="T25" fmla="*/ 2147483647 h 156"/>
              <a:gd name="T26" fmla="*/ 2147483647 w 96"/>
              <a:gd name="T27" fmla="*/ 2147483647 h 156"/>
              <a:gd name="T28" fmla="*/ 2147483647 w 96"/>
              <a:gd name="T29" fmla="*/ 2147483647 h 156"/>
              <a:gd name="T30" fmla="*/ 2147483647 w 96"/>
              <a:gd name="T31" fmla="*/ 2147483647 h 156"/>
              <a:gd name="T32" fmla="*/ 2147483647 w 96"/>
              <a:gd name="T33" fmla="*/ 2147483647 h 156"/>
              <a:gd name="T34" fmla="*/ 2147483647 w 96"/>
              <a:gd name="T35" fmla="*/ 2147483647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6"/>
              <a:gd name="T55" fmla="*/ 0 h 156"/>
              <a:gd name="T56" fmla="*/ 96 w 96"/>
              <a:gd name="T57" fmla="*/ 156 h 1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3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7 w 757"/>
              <a:gd name="T1" fmla="*/ 2147483647 h 577"/>
              <a:gd name="T2" fmla="*/ 2147483647 w 757"/>
              <a:gd name="T3" fmla="*/ 2147483647 h 577"/>
              <a:gd name="T4" fmla="*/ 0 w 757"/>
              <a:gd name="T5" fmla="*/ 2147483647 h 577"/>
              <a:gd name="T6" fmla="*/ 2147483647 w 757"/>
              <a:gd name="T7" fmla="*/ 2147483647 h 577"/>
              <a:gd name="T8" fmla="*/ 2147483647 w 757"/>
              <a:gd name="T9" fmla="*/ 2147483647 h 577"/>
              <a:gd name="T10" fmla="*/ 2147483647 w 757"/>
              <a:gd name="T11" fmla="*/ 2147483647 h 577"/>
              <a:gd name="T12" fmla="*/ 2147483647 w 757"/>
              <a:gd name="T13" fmla="*/ 2147483647 h 577"/>
              <a:gd name="T14" fmla="*/ 2147483647 w 757"/>
              <a:gd name="T15" fmla="*/ 2147483647 h 577"/>
              <a:gd name="T16" fmla="*/ 2147483647 w 757"/>
              <a:gd name="T17" fmla="*/ 2147483647 h 577"/>
              <a:gd name="T18" fmla="*/ 2147483647 w 757"/>
              <a:gd name="T19" fmla="*/ 2147483647 h 577"/>
              <a:gd name="T20" fmla="*/ 2147483647 w 757"/>
              <a:gd name="T21" fmla="*/ 0 h 577"/>
              <a:gd name="T22" fmla="*/ 2147483647 w 757"/>
              <a:gd name="T23" fmla="*/ 2147483647 h 577"/>
              <a:gd name="T24" fmla="*/ 2147483647 w 757"/>
              <a:gd name="T25" fmla="*/ 2147483647 h 577"/>
              <a:gd name="T26" fmla="*/ 2147483647 w 757"/>
              <a:gd name="T27" fmla="*/ 2147483647 h 577"/>
              <a:gd name="T28" fmla="*/ 2147483647 w 757"/>
              <a:gd name="T29" fmla="*/ 2147483647 h 577"/>
              <a:gd name="T30" fmla="*/ 2147483647 w 757"/>
              <a:gd name="T31" fmla="*/ 2147483647 h 577"/>
              <a:gd name="T32" fmla="*/ 2147483647 w 757"/>
              <a:gd name="T33" fmla="*/ 2147483647 h 577"/>
              <a:gd name="T34" fmla="*/ 2147483647 w 757"/>
              <a:gd name="T35" fmla="*/ 2147483647 h 577"/>
              <a:gd name="T36" fmla="*/ 2147483647 w 757"/>
              <a:gd name="T37" fmla="*/ 2147483647 h 577"/>
              <a:gd name="T38" fmla="*/ 2147483647 w 757"/>
              <a:gd name="T39" fmla="*/ 2147483647 h 577"/>
              <a:gd name="T40" fmla="*/ 2147483647 w 757"/>
              <a:gd name="T41" fmla="*/ 2147483647 h 577"/>
              <a:gd name="T42" fmla="*/ 2147483647 w 757"/>
              <a:gd name="T43" fmla="*/ 2147483647 h 577"/>
              <a:gd name="T44" fmla="*/ 2147483647 w 757"/>
              <a:gd name="T45" fmla="*/ 2147483647 h 577"/>
              <a:gd name="T46" fmla="*/ 2147483647 w 757"/>
              <a:gd name="T47" fmla="*/ 2147483647 h 577"/>
              <a:gd name="T48" fmla="*/ 2147483647 w 757"/>
              <a:gd name="T49" fmla="*/ 2147483647 h 577"/>
              <a:gd name="T50" fmla="*/ 2147483647 w 757"/>
              <a:gd name="T51" fmla="*/ 2147483647 h 577"/>
              <a:gd name="T52" fmla="*/ 2147483647 w 757"/>
              <a:gd name="T53" fmla="*/ 2147483647 h 577"/>
              <a:gd name="T54" fmla="*/ 2147483647 w 757"/>
              <a:gd name="T55" fmla="*/ 2147483647 h 577"/>
              <a:gd name="T56" fmla="*/ 2147483647 w 757"/>
              <a:gd name="T57" fmla="*/ 2147483647 h 577"/>
              <a:gd name="T58" fmla="*/ 2147483647 w 757"/>
              <a:gd name="T59" fmla="*/ 2147483647 h 577"/>
              <a:gd name="T60" fmla="*/ 2147483647 w 757"/>
              <a:gd name="T61" fmla="*/ 2147483647 h 577"/>
              <a:gd name="T62" fmla="*/ 2147483647 w 757"/>
              <a:gd name="T63" fmla="*/ 2147483647 h 577"/>
              <a:gd name="T64" fmla="*/ 2147483647 w 757"/>
              <a:gd name="T65" fmla="*/ 2147483647 h 577"/>
              <a:gd name="T66" fmla="*/ 2147483647 w 757"/>
              <a:gd name="T67" fmla="*/ 2147483647 h 577"/>
              <a:gd name="T68" fmla="*/ 2147483647 w 757"/>
              <a:gd name="T69" fmla="*/ 2147483647 h 577"/>
              <a:gd name="T70" fmla="*/ 2147483647 w 757"/>
              <a:gd name="T71" fmla="*/ 2147483647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57"/>
              <a:gd name="T109" fmla="*/ 0 h 577"/>
              <a:gd name="T110" fmla="*/ 757 w 757"/>
              <a:gd name="T111" fmla="*/ 577 h 57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rgbClr val="6633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84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7 h 91"/>
              <a:gd name="T2" fmla="*/ 2147483647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2147483647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0 h 91"/>
              <a:gd name="T14" fmla="*/ 2147483647 w 66"/>
              <a:gd name="T15" fmla="*/ 2147483647 h 91"/>
              <a:gd name="T16" fmla="*/ 0 w 66"/>
              <a:gd name="T17" fmla="*/ 2147483647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6"/>
              <a:gd name="T28" fmla="*/ 0 h 91"/>
              <a:gd name="T29" fmla="*/ 66 w 66"/>
              <a:gd name="T30" fmla="*/ 91 h 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5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7 w 174"/>
              <a:gd name="T1" fmla="*/ 2147483647 h 204"/>
              <a:gd name="T2" fmla="*/ 0 w 174"/>
              <a:gd name="T3" fmla="*/ 2147483647 h 204"/>
              <a:gd name="T4" fmla="*/ 0 w 174"/>
              <a:gd name="T5" fmla="*/ 2147483647 h 204"/>
              <a:gd name="T6" fmla="*/ 2147483647 w 174"/>
              <a:gd name="T7" fmla="*/ 2147483647 h 204"/>
              <a:gd name="T8" fmla="*/ 2147483647 w 174"/>
              <a:gd name="T9" fmla="*/ 2147483647 h 204"/>
              <a:gd name="T10" fmla="*/ 2147483647 w 174"/>
              <a:gd name="T11" fmla="*/ 2147483647 h 204"/>
              <a:gd name="T12" fmla="*/ 2147483647 w 174"/>
              <a:gd name="T13" fmla="*/ 2147483647 h 204"/>
              <a:gd name="T14" fmla="*/ 2147483647 w 174"/>
              <a:gd name="T15" fmla="*/ 0 h 204"/>
              <a:gd name="T16" fmla="*/ 2147483647 w 174"/>
              <a:gd name="T17" fmla="*/ 2147483647 h 204"/>
              <a:gd name="T18" fmla="*/ 2147483647 w 174"/>
              <a:gd name="T19" fmla="*/ 2147483647 h 204"/>
              <a:gd name="T20" fmla="*/ 2147483647 w 174"/>
              <a:gd name="T21" fmla="*/ 2147483647 h 204"/>
              <a:gd name="T22" fmla="*/ 2147483647 w 174"/>
              <a:gd name="T23" fmla="*/ 2147483647 h 204"/>
              <a:gd name="T24" fmla="*/ 2147483647 w 174"/>
              <a:gd name="T25" fmla="*/ 2147483647 h 204"/>
              <a:gd name="T26" fmla="*/ 2147483647 w 174"/>
              <a:gd name="T27" fmla="*/ 2147483647 h 204"/>
              <a:gd name="T28" fmla="*/ 2147483647 w 174"/>
              <a:gd name="T29" fmla="*/ 2147483647 h 204"/>
              <a:gd name="T30" fmla="*/ 2147483647 w 174"/>
              <a:gd name="T31" fmla="*/ 2147483647 h 204"/>
              <a:gd name="T32" fmla="*/ 2147483647 w 174"/>
              <a:gd name="T33" fmla="*/ 2147483647 h 204"/>
              <a:gd name="T34" fmla="*/ 2147483647 w 174"/>
              <a:gd name="T35" fmla="*/ 2147483647 h 204"/>
              <a:gd name="T36" fmla="*/ 2147483647 w 174"/>
              <a:gd name="T37" fmla="*/ 2147483647 h 204"/>
              <a:gd name="T38" fmla="*/ 2147483647 w 174"/>
              <a:gd name="T39" fmla="*/ 2147483647 h 204"/>
              <a:gd name="T40" fmla="*/ 2147483647 w 174"/>
              <a:gd name="T41" fmla="*/ 2147483647 h 204"/>
              <a:gd name="T42" fmla="*/ 2147483647 w 174"/>
              <a:gd name="T43" fmla="*/ 2147483647 h 204"/>
              <a:gd name="T44" fmla="*/ 2147483647 w 174"/>
              <a:gd name="T45" fmla="*/ 2147483647 h 204"/>
              <a:gd name="T46" fmla="*/ 2147483647 w 174"/>
              <a:gd name="T47" fmla="*/ 2147483647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74"/>
              <a:gd name="T73" fmla="*/ 0 h 204"/>
              <a:gd name="T74" fmla="*/ 174 w 174"/>
              <a:gd name="T75" fmla="*/ 204 h 20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6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7 w 108"/>
              <a:gd name="T1" fmla="*/ 2147483647 h 132"/>
              <a:gd name="T2" fmla="*/ 2147483647 w 108"/>
              <a:gd name="T3" fmla="*/ 2147483647 h 132"/>
              <a:gd name="T4" fmla="*/ 0 w 108"/>
              <a:gd name="T5" fmla="*/ 2147483647 h 132"/>
              <a:gd name="T6" fmla="*/ 2147483647 w 108"/>
              <a:gd name="T7" fmla="*/ 2147483647 h 132"/>
              <a:gd name="T8" fmla="*/ 2147483647 w 108"/>
              <a:gd name="T9" fmla="*/ 2147483647 h 132"/>
              <a:gd name="T10" fmla="*/ 2147483647 w 108"/>
              <a:gd name="T11" fmla="*/ 2147483647 h 132"/>
              <a:gd name="T12" fmla="*/ 2147483647 w 108"/>
              <a:gd name="T13" fmla="*/ 2147483647 h 132"/>
              <a:gd name="T14" fmla="*/ 2147483647 w 108"/>
              <a:gd name="T15" fmla="*/ 0 h 132"/>
              <a:gd name="T16" fmla="*/ 2147483647 w 108"/>
              <a:gd name="T17" fmla="*/ 2147483647 h 132"/>
              <a:gd name="T18" fmla="*/ 2147483647 w 108"/>
              <a:gd name="T19" fmla="*/ 2147483647 h 132"/>
              <a:gd name="T20" fmla="*/ 2147483647 w 108"/>
              <a:gd name="T21" fmla="*/ 2147483647 h 132"/>
              <a:gd name="T22" fmla="*/ 2147483647 w 108"/>
              <a:gd name="T23" fmla="*/ 2147483647 h 132"/>
              <a:gd name="T24" fmla="*/ 2147483647 w 108"/>
              <a:gd name="T25" fmla="*/ 2147483647 h 132"/>
              <a:gd name="T26" fmla="*/ 2147483647 w 108"/>
              <a:gd name="T27" fmla="*/ 2147483647 h 132"/>
              <a:gd name="T28" fmla="*/ 2147483647 w 108"/>
              <a:gd name="T29" fmla="*/ 2147483647 h 132"/>
              <a:gd name="T30" fmla="*/ 2147483647 w 108"/>
              <a:gd name="T31" fmla="*/ 2147483647 h 132"/>
              <a:gd name="T32" fmla="*/ 2147483647 w 108"/>
              <a:gd name="T33" fmla="*/ 2147483647 h 132"/>
              <a:gd name="T34" fmla="*/ 2147483647 w 108"/>
              <a:gd name="T35" fmla="*/ 2147483647 h 132"/>
              <a:gd name="T36" fmla="*/ 2147483647 w 108"/>
              <a:gd name="T37" fmla="*/ 2147483647 h 132"/>
              <a:gd name="T38" fmla="*/ 2147483647 w 108"/>
              <a:gd name="T39" fmla="*/ 2147483647 h 132"/>
              <a:gd name="T40" fmla="*/ 2147483647 w 108"/>
              <a:gd name="T41" fmla="*/ 2147483647 h 132"/>
              <a:gd name="T42" fmla="*/ 2147483647 w 108"/>
              <a:gd name="T43" fmla="*/ 2147483647 h 132"/>
              <a:gd name="T44" fmla="*/ 2147483647 w 108"/>
              <a:gd name="T45" fmla="*/ 2147483647 h 132"/>
              <a:gd name="T46" fmla="*/ 2147483647 w 108"/>
              <a:gd name="T47" fmla="*/ 2147483647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8"/>
              <a:gd name="T73" fmla="*/ 0 h 132"/>
              <a:gd name="T74" fmla="*/ 108 w 108"/>
              <a:gd name="T75" fmla="*/ 132 h 13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7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7 h 8"/>
              <a:gd name="T2" fmla="*/ 2147483647 w 34"/>
              <a:gd name="T3" fmla="*/ 0 h 8"/>
              <a:gd name="T4" fmla="*/ 2147483647 w 34"/>
              <a:gd name="T5" fmla="*/ 0 h 8"/>
              <a:gd name="T6" fmla="*/ 2147483647 w 34"/>
              <a:gd name="T7" fmla="*/ 2147483647 h 8"/>
              <a:gd name="T8" fmla="*/ 2147483647 w 34"/>
              <a:gd name="T9" fmla="*/ 2147483647 h 8"/>
              <a:gd name="T10" fmla="*/ 2147483647 w 34"/>
              <a:gd name="T11" fmla="*/ 2147483647 h 8"/>
              <a:gd name="T12" fmla="*/ 2147483647 w 34"/>
              <a:gd name="T13" fmla="*/ 2147483647 h 8"/>
              <a:gd name="T14" fmla="*/ 2147483647 w 34"/>
              <a:gd name="T15" fmla="*/ 2147483647 h 8"/>
              <a:gd name="T16" fmla="*/ 2147483647 w 34"/>
              <a:gd name="T17" fmla="*/ 2147483647 h 8"/>
              <a:gd name="T18" fmla="*/ 2147483647 w 34"/>
              <a:gd name="T19" fmla="*/ 2147483647 h 8"/>
              <a:gd name="T20" fmla="*/ 0 w 34"/>
              <a:gd name="T21" fmla="*/ 2147483647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"/>
              <a:gd name="T34" fmla="*/ 0 h 8"/>
              <a:gd name="T35" fmla="*/ 34 w 34"/>
              <a:gd name="T36" fmla="*/ 8 h 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8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7 h 138"/>
              <a:gd name="T2" fmla="*/ 0 w 120"/>
              <a:gd name="T3" fmla="*/ 2147483647 h 138"/>
              <a:gd name="T4" fmla="*/ 2147483647 w 120"/>
              <a:gd name="T5" fmla="*/ 2147483647 h 138"/>
              <a:gd name="T6" fmla="*/ 2147483647 w 120"/>
              <a:gd name="T7" fmla="*/ 2147483647 h 138"/>
              <a:gd name="T8" fmla="*/ 2147483647 w 120"/>
              <a:gd name="T9" fmla="*/ 0 h 138"/>
              <a:gd name="T10" fmla="*/ 2147483647 w 120"/>
              <a:gd name="T11" fmla="*/ 2147483647 h 138"/>
              <a:gd name="T12" fmla="*/ 2147483647 w 120"/>
              <a:gd name="T13" fmla="*/ 2147483647 h 138"/>
              <a:gd name="T14" fmla="*/ 2147483647 w 120"/>
              <a:gd name="T15" fmla="*/ 2147483647 h 138"/>
              <a:gd name="T16" fmla="*/ 2147483647 w 120"/>
              <a:gd name="T17" fmla="*/ 2147483647 h 138"/>
              <a:gd name="T18" fmla="*/ 2147483647 w 120"/>
              <a:gd name="T19" fmla="*/ 2147483647 h 138"/>
              <a:gd name="T20" fmla="*/ 2147483647 w 120"/>
              <a:gd name="T21" fmla="*/ 2147483647 h 138"/>
              <a:gd name="T22" fmla="*/ 2147483647 w 120"/>
              <a:gd name="T23" fmla="*/ 2147483647 h 138"/>
              <a:gd name="T24" fmla="*/ 2147483647 w 120"/>
              <a:gd name="T25" fmla="*/ 2147483647 h 138"/>
              <a:gd name="T26" fmla="*/ 2147483647 w 120"/>
              <a:gd name="T27" fmla="*/ 2147483647 h 138"/>
              <a:gd name="T28" fmla="*/ 2147483647 w 120"/>
              <a:gd name="T29" fmla="*/ 2147483647 h 138"/>
              <a:gd name="T30" fmla="*/ 2147483647 w 120"/>
              <a:gd name="T31" fmla="*/ 2147483647 h 138"/>
              <a:gd name="T32" fmla="*/ 0 w 120"/>
              <a:gd name="T33" fmla="*/ 2147483647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0"/>
              <a:gd name="T52" fmla="*/ 0 h 138"/>
              <a:gd name="T53" fmla="*/ 120 w 120"/>
              <a:gd name="T54" fmla="*/ 138 h 13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9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7 w 35"/>
              <a:gd name="T1" fmla="*/ 2147483647 h 10"/>
              <a:gd name="T2" fmla="*/ 2147483647 w 35"/>
              <a:gd name="T3" fmla="*/ 0 h 10"/>
              <a:gd name="T4" fmla="*/ 2147483647 w 35"/>
              <a:gd name="T5" fmla="*/ 0 h 10"/>
              <a:gd name="T6" fmla="*/ 2147483647 w 35"/>
              <a:gd name="T7" fmla="*/ 2147483647 h 10"/>
              <a:gd name="T8" fmla="*/ 2147483647 w 35"/>
              <a:gd name="T9" fmla="*/ 2147483647 h 10"/>
              <a:gd name="T10" fmla="*/ 2147483647 w 35"/>
              <a:gd name="T11" fmla="*/ 2147483647 h 10"/>
              <a:gd name="T12" fmla="*/ 2147483647 w 35"/>
              <a:gd name="T13" fmla="*/ 2147483647 h 10"/>
              <a:gd name="T14" fmla="*/ 2147483647 w 35"/>
              <a:gd name="T15" fmla="*/ 2147483647 h 10"/>
              <a:gd name="T16" fmla="*/ 2147483647 w 35"/>
              <a:gd name="T17" fmla="*/ 2147483647 h 10"/>
              <a:gd name="T18" fmla="*/ 2147483647 w 35"/>
              <a:gd name="T19" fmla="*/ 2147483647 h 10"/>
              <a:gd name="T20" fmla="*/ 2147483647 w 35"/>
              <a:gd name="T21" fmla="*/ 2147483647 h 10"/>
              <a:gd name="T22" fmla="*/ 2147483647 w 35"/>
              <a:gd name="T23" fmla="*/ 2147483647 h 10"/>
              <a:gd name="T24" fmla="*/ 2147483647 w 35"/>
              <a:gd name="T25" fmla="*/ 2147483647 h 10"/>
              <a:gd name="T26" fmla="*/ 2147483647 w 35"/>
              <a:gd name="T27" fmla="*/ 2147483647 h 10"/>
              <a:gd name="T28" fmla="*/ 0 w 35"/>
              <a:gd name="T29" fmla="*/ 2147483647 h 10"/>
              <a:gd name="T30" fmla="*/ 2147483647 w 35"/>
              <a:gd name="T31" fmla="*/ 2147483647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"/>
              <a:gd name="T49" fmla="*/ 0 h 10"/>
              <a:gd name="T50" fmla="*/ 35 w 35"/>
              <a:gd name="T51" fmla="*/ 10 h 1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0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7 w 132"/>
              <a:gd name="T1" fmla="*/ 0 h 36"/>
              <a:gd name="T2" fmla="*/ 2147483647 w 132"/>
              <a:gd name="T3" fmla="*/ 2147483647 h 36"/>
              <a:gd name="T4" fmla="*/ 0 w 132"/>
              <a:gd name="T5" fmla="*/ 2147483647 h 36"/>
              <a:gd name="T6" fmla="*/ 2147483647 w 132"/>
              <a:gd name="T7" fmla="*/ 2147483647 h 36"/>
              <a:gd name="T8" fmla="*/ 2147483647 w 132"/>
              <a:gd name="T9" fmla="*/ 2147483647 h 36"/>
              <a:gd name="T10" fmla="*/ 2147483647 w 132"/>
              <a:gd name="T11" fmla="*/ 2147483647 h 36"/>
              <a:gd name="T12" fmla="*/ 2147483647 w 132"/>
              <a:gd name="T13" fmla="*/ 2147483647 h 36"/>
              <a:gd name="T14" fmla="*/ 2147483647 w 132"/>
              <a:gd name="T15" fmla="*/ 2147483647 h 36"/>
              <a:gd name="T16" fmla="*/ 2147483647 w 132"/>
              <a:gd name="T17" fmla="*/ 2147483647 h 36"/>
              <a:gd name="T18" fmla="*/ 2147483647 w 132"/>
              <a:gd name="T19" fmla="*/ 0 h 36"/>
              <a:gd name="T20" fmla="*/ 2147483647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2"/>
              <a:gd name="T34" fmla="*/ 0 h 36"/>
              <a:gd name="T35" fmla="*/ 132 w 132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1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7 h 36"/>
              <a:gd name="T2" fmla="*/ 2147483647 w 60"/>
              <a:gd name="T3" fmla="*/ 0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0 w 60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36"/>
              <a:gd name="T23" fmla="*/ 60 w 60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2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7 h 48"/>
              <a:gd name="T2" fmla="*/ 2147483647 w 24"/>
              <a:gd name="T3" fmla="*/ 2147483647 h 48"/>
              <a:gd name="T4" fmla="*/ 2147483647 w 24"/>
              <a:gd name="T5" fmla="*/ 0 h 48"/>
              <a:gd name="T6" fmla="*/ 2147483647 w 24"/>
              <a:gd name="T7" fmla="*/ 2147483647 h 48"/>
              <a:gd name="T8" fmla="*/ 2147483647 w 24"/>
              <a:gd name="T9" fmla="*/ 2147483647 h 48"/>
              <a:gd name="T10" fmla="*/ 0 w 24"/>
              <a:gd name="T11" fmla="*/ 2147483647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48"/>
              <a:gd name="T20" fmla="*/ 24 w 24"/>
              <a:gd name="T21" fmla="*/ 48 h 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3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7 h 37"/>
              <a:gd name="T2" fmla="*/ 2147483647 w 30"/>
              <a:gd name="T3" fmla="*/ 0 h 37"/>
              <a:gd name="T4" fmla="*/ 2147483647 w 30"/>
              <a:gd name="T5" fmla="*/ 2147483647 h 37"/>
              <a:gd name="T6" fmla="*/ 2147483647 w 30"/>
              <a:gd name="T7" fmla="*/ 2147483647 h 37"/>
              <a:gd name="T8" fmla="*/ 0 w 30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37"/>
              <a:gd name="T17" fmla="*/ 30 w 3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4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7 w 30"/>
              <a:gd name="T1" fmla="*/ 0 h 6"/>
              <a:gd name="T2" fmla="*/ 2147483647 w 30"/>
              <a:gd name="T3" fmla="*/ 0 h 6"/>
              <a:gd name="T4" fmla="*/ 0 w 30"/>
              <a:gd name="T5" fmla="*/ 2147483647 h 6"/>
              <a:gd name="T6" fmla="*/ 2147483647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5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/>
          </a:p>
        </p:txBody>
      </p:sp>
      <p:sp>
        <p:nvSpPr>
          <p:cNvPr id="2096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7 w 10616"/>
              <a:gd name="T1" fmla="*/ 2147483647 h 10000"/>
              <a:gd name="T2" fmla="*/ 2147483647 w 10616"/>
              <a:gd name="T3" fmla="*/ 2147483647 h 10000"/>
              <a:gd name="T4" fmla="*/ 2147483647 w 10616"/>
              <a:gd name="T5" fmla="*/ 2147483647 h 10000"/>
              <a:gd name="T6" fmla="*/ 2147483647 w 10616"/>
              <a:gd name="T7" fmla="*/ 2147483647 h 10000"/>
              <a:gd name="T8" fmla="*/ 2147483647 w 10616"/>
              <a:gd name="T9" fmla="*/ 2147483647 h 10000"/>
              <a:gd name="T10" fmla="*/ 2147483647 w 10616"/>
              <a:gd name="T11" fmla="*/ 2147483647 h 10000"/>
              <a:gd name="T12" fmla="*/ 2147483647 w 10616"/>
              <a:gd name="T13" fmla="*/ 2147483647 h 10000"/>
              <a:gd name="T14" fmla="*/ 2147483647 w 10616"/>
              <a:gd name="T15" fmla="*/ 2147483647 h 10000"/>
              <a:gd name="T16" fmla="*/ 2147483647 w 10616"/>
              <a:gd name="T17" fmla="*/ 2147483647 h 10000"/>
              <a:gd name="T18" fmla="*/ 2147483647 w 10616"/>
              <a:gd name="T19" fmla="*/ 2147483647 h 10000"/>
              <a:gd name="T20" fmla="*/ 2147483647 w 10616"/>
              <a:gd name="T21" fmla="*/ 2147483647 h 10000"/>
              <a:gd name="T22" fmla="*/ 2147483647 w 10616"/>
              <a:gd name="T23" fmla="*/ 2147483647 h 10000"/>
              <a:gd name="T24" fmla="*/ 2147483647 w 10616"/>
              <a:gd name="T25" fmla="*/ 0 h 10000"/>
              <a:gd name="T26" fmla="*/ 2147483647 w 10616"/>
              <a:gd name="T27" fmla="*/ 0 h 10000"/>
              <a:gd name="T28" fmla="*/ 2147483647 w 10616"/>
              <a:gd name="T29" fmla="*/ 2147483647 h 10000"/>
              <a:gd name="T30" fmla="*/ 2147483647 w 10616"/>
              <a:gd name="T31" fmla="*/ 2147483647 h 10000"/>
              <a:gd name="T32" fmla="*/ 2147483647 w 10616"/>
              <a:gd name="T33" fmla="*/ 2147483647 h 10000"/>
              <a:gd name="T34" fmla="*/ 2147483647 w 10616"/>
              <a:gd name="T35" fmla="*/ 2147483647 h 10000"/>
              <a:gd name="T36" fmla="*/ 2147483647 w 10616"/>
              <a:gd name="T37" fmla="*/ 2147483647 h 10000"/>
              <a:gd name="T38" fmla="*/ 2147483647 w 10616"/>
              <a:gd name="T39" fmla="*/ 0 h 10000"/>
              <a:gd name="T40" fmla="*/ 2147483647 w 10616"/>
              <a:gd name="T41" fmla="*/ 0 h 10000"/>
              <a:gd name="T42" fmla="*/ 2147483647 w 10616"/>
              <a:gd name="T43" fmla="*/ 0 h 10000"/>
              <a:gd name="T44" fmla="*/ 2147483647 w 10616"/>
              <a:gd name="T45" fmla="*/ 2147483647 h 10000"/>
              <a:gd name="T46" fmla="*/ 2147483647 w 10616"/>
              <a:gd name="T47" fmla="*/ 2147483647 h 10000"/>
              <a:gd name="T48" fmla="*/ 2147483647 w 10616"/>
              <a:gd name="T49" fmla="*/ 2147483647 h 10000"/>
              <a:gd name="T50" fmla="*/ 2147483647 w 10616"/>
              <a:gd name="T51" fmla="*/ 2147483647 h 10000"/>
              <a:gd name="T52" fmla="*/ 2147483647 w 10616"/>
              <a:gd name="T53" fmla="*/ 2147483647 h 10000"/>
              <a:gd name="T54" fmla="*/ 2147483647 w 10616"/>
              <a:gd name="T55" fmla="*/ 2147483647 h 10000"/>
              <a:gd name="T56" fmla="*/ 2147483647 w 10616"/>
              <a:gd name="T57" fmla="*/ 2147483647 h 10000"/>
              <a:gd name="T58" fmla="*/ 2147483647 w 10616"/>
              <a:gd name="T59" fmla="*/ 2147483647 h 10000"/>
              <a:gd name="T60" fmla="*/ 2147483647 w 10616"/>
              <a:gd name="T61" fmla="*/ 2147483647 h 10000"/>
              <a:gd name="T62" fmla="*/ 0 w 10616"/>
              <a:gd name="T63" fmla="*/ 2147483647 h 10000"/>
              <a:gd name="T64" fmla="*/ 2147483647 w 10616"/>
              <a:gd name="T65" fmla="*/ 2147483647 h 10000"/>
              <a:gd name="T66" fmla="*/ 2147483647 w 10616"/>
              <a:gd name="T67" fmla="*/ 2147483647 h 10000"/>
              <a:gd name="T68" fmla="*/ 2147483647 w 10616"/>
              <a:gd name="T69" fmla="*/ 2147483647 h 10000"/>
              <a:gd name="T70" fmla="*/ 2147483647 w 10616"/>
              <a:gd name="T71" fmla="*/ 2147483647 h 10000"/>
              <a:gd name="T72" fmla="*/ 2147483647 w 10616"/>
              <a:gd name="T73" fmla="*/ 2147483647 h 10000"/>
              <a:gd name="T74" fmla="*/ 2147483647 w 10616"/>
              <a:gd name="T75" fmla="*/ 2147483647 h 10000"/>
              <a:gd name="T76" fmla="*/ 2147483647 w 10616"/>
              <a:gd name="T77" fmla="*/ 2147483647 h 10000"/>
              <a:gd name="T78" fmla="*/ 2147483647 w 10616"/>
              <a:gd name="T79" fmla="*/ 2147483647 h 10000"/>
              <a:gd name="T80" fmla="*/ 2147483647 w 10616"/>
              <a:gd name="T81" fmla="*/ 2147483647 h 10000"/>
              <a:gd name="T82" fmla="*/ 2147483647 w 10616"/>
              <a:gd name="T83" fmla="*/ 2147483647 h 10000"/>
              <a:gd name="T84" fmla="*/ 2147483647 w 10616"/>
              <a:gd name="T85" fmla="*/ 2147483647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616"/>
              <a:gd name="T130" fmla="*/ 0 h 10000"/>
              <a:gd name="T131" fmla="*/ 10616 w 10616"/>
              <a:gd name="T132" fmla="*/ 10000 h 1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7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2147483647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0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0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9"/>
              <a:gd name="T49" fmla="*/ 0 h 114"/>
              <a:gd name="T50" fmla="*/ 139 w 139"/>
              <a:gd name="T51" fmla="*/ 114 h 11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8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7"/>
              <a:gd name="T61" fmla="*/ 0 h 90"/>
              <a:gd name="T62" fmla="*/ 97 w 97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9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7"/>
              <a:gd name="T61" fmla="*/ 0 h 90"/>
              <a:gd name="T62" fmla="*/ 97 w 97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0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7 w 90"/>
              <a:gd name="T1" fmla="*/ 2147483647 h 60"/>
              <a:gd name="T2" fmla="*/ 2147483647 w 90"/>
              <a:gd name="T3" fmla="*/ 2147483647 h 60"/>
              <a:gd name="T4" fmla="*/ 2147483647 w 90"/>
              <a:gd name="T5" fmla="*/ 2147483647 h 60"/>
              <a:gd name="T6" fmla="*/ 2147483647 w 90"/>
              <a:gd name="T7" fmla="*/ 2147483647 h 60"/>
              <a:gd name="T8" fmla="*/ 2147483647 w 90"/>
              <a:gd name="T9" fmla="*/ 0 h 60"/>
              <a:gd name="T10" fmla="*/ 2147483647 w 90"/>
              <a:gd name="T11" fmla="*/ 2147483647 h 60"/>
              <a:gd name="T12" fmla="*/ 2147483647 w 90"/>
              <a:gd name="T13" fmla="*/ 2147483647 h 60"/>
              <a:gd name="T14" fmla="*/ 0 w 90"/>
              <a:gd name="T15" fmla="*/ 2147483647 h 60"/>
              <a:gd name="T16" fmla="*/ 2147483647 w 90"/>
              <a:gd name="T17" fmla="*/ 2147483647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"/>
              <a:gd name="T28" fmla="*/ 0 h 60"/>
              <a:gd name="T29" fmla="*/ 90 w 90"/>
              <a:gd name="T30" fmla="*/ 60 h 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1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7 w 24"/>
              <a:gd name="T1" fmla="*/ 2147483647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0 w 24"/>
              <a:gd name="T9" fmla="*/ 2147483647 h 28"/>
              <a:gd name="T10" fmla="*/ 2147483647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0 h 28"/>
              <a:gd name="T26" fmla="*/ 2147483647 w 24"/>
              <a:gd name="T27" fmla="*/ 0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4"/>
              <a:gd name="T49" fmla="*/ 0 h 28"/>
              <a:gd name="T50" fmla="*/ 24 w 24"/>
              <a:gd name="T51" fmla="*/ 28 h 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2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7 w 34"/>
              <a:gd name="T1" fmla="*/ 0 h 21"/>
              <a:gd name="T2" fmla="*/ 2147483647 w 34"/>
              <a:gd name="T3" fmla="*/ 2147483647 h 21"/>
              <a:gd name="T4" fmla="*/ 2147483647 w 34"/>
              <a:gd name="T5" fmla="*/ 2147483647 h 21"/>
              <a:gd name="T6" fmla="*/ 2147483647 w 34"/>
              <a:gd name="T7" fmla="*/ 2147483647 h 21"/>
              <a:gd name="T8" fmla="*/ 0 w 34"/>
              <a:gd name="T9" fmla="*/ 2147483647 h 21"/>
              <a:gd name="T10" fmla="*/ 2147483647 w 34"/>
              <a:gd name="T11" fmla="*/ 2147483647 h 21"/>
              <a:gd name="T12" fmla="*/ 2147483647 w 34"/>
              <a:gd name="T13" fmla="*/ 2147483647 h 21"/>
              <a:gd name="T14" fmla="*/ 2147483647 w 34"/>
              <a:gd name="T15" fmla="*/ 2147483647 h 21"/>
              <a:gd name="T16" fmla="*/ 2147483647 w 34"/>
              <a:gd name="T17" fmla="*/ 2147483647 h 21"/>
              <a:gd name="T18" fmla="*/ 2147483647 w 34"/>
              <a:gd name="T19" fmla="*/ 2147483647 h 21"/>
              <a:gd name="T20" fmla="*/ 2147483647 w 34"/>
              <a:gd name="T21" fmla="*/ 2147483647 h 21"/>
              <a:gd name="T22" fmla="*/ 2147483647 w 34"/>
              <a:gd name="T23" fmla="*/ 2147483647 h 21"/>
              <a:gd name="T24" fmla="*/ 2147483647 w 34"/>
              <a:gd name="T25" fmla="*/ 2147483647 h 21"/>
              <a:gd name="T26" fmla="*/ 2147483647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"/>
              <a:gd name="T43" fmla="*/ 0 h 21"/>
              <a:gd name="T44" fmla="*/ 34 w 34"/>
              <a:gd name="T45" fmla="*/ 21 h 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3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2147483647 h 54"/>
              <a:gd name="T4" fmla="*/ 2147483647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2147483647 w 63"/>
              <a:gd name="T11" fmla="*/ 2147483647 h 54"/>
              <a:gd name="T12" fmla="*/ 2147483647 w 63"/>
              <a:gd name="T13" fmla="*/ 2147483647 h 54"/>
              <a:gd name="T14" fmla="*/ 2147483647 w 63"/>
              <a:gd name="T15" fmla="*/ 2147483647 h 54"/>
              <a:gd name="T16" fmla="*/ 2147483647 w 63"/>
              <a:gd name="T17" fmla="*/ 2147483647 h 54"/>
              <a:gd name="T18" fmla="*/ 2147483647 w 63"/>
              <a:gd name="T19" fmla="*/ 2147483647 h 54"/>
              <a:gd name="T20" fmla="*/ 2147483647 w 63"/>
              <a:gd name="T21" fmla="*/ 2147483647 h 54"/>
              <a:gd name="T22" fmla="*/ 2147483647 w 63"/>
              <a:gd name="T23" fmla="*/ 2147483647 h 54"/>
              <a:gd name="T24" fmla="*/ 2147483647 w 63"/>
              <a:gd name="T25" fmla="*/ 2147483647 h 54"/>
              <a:gd name="T26" fmla="*/ 2147483647 w 63"/>
              <a:gd name="T27" fmla="*/ 2147483647 h 54"/>
              <a:gd name="T28" fmla="*/ 2147483647 w 63"/>
              <a:gd name="T29" fmla="*/ 0 h 54"/>
              <a:gd name="T30" fmla="*/ 2147483647 w 63"/>
              <a:gd name="T31" fmla="*/ 0 h 54"/>
              <a:gd name="T32" fmla="*/ 2147483647 w 63"/>
              <a:gd name="T33" fmla="*/ 2147483647 h 54"/>
              <a:gd name="T34" fmla="*/ 2147483647 w 63"/>
              <a:gd name="T35" fmla="*/ 2147483647 h 54"/>
              <a:gd name="T36" fmla="*/ 2147483647 w 63"/>
              <a:gd name="T37" fmla="*/ 2147483647 h 54"/>
              <a:gd name="T38" fmla="*/ 2147483647 w 63"/>
              <a:gd name="T39" fmla="*/ 2147483647 h 54"/>
              <a:gd name="T40" fmla="*/ 2147483647 w 63"/>
              <a:gd name="T41" fmla="*/ 2147483647 h 54"/>
              <a:gd name="T42" fmla="*/ 2147483647 w 63"/>
              <a:gd name="T43" fmla="*/ 2147483647 h 54"/>
              <a:gd name="T44" fmla="*/ 0 w 63"/>
              <a:gd name="T45" fmla="*/ 2147483647 h 54"/>
              <a:gd name="T46" fmla="*/ 2147483647 w 63"/>
              <a:gd name="T47" fmla="*/ 2147483647 h 54"/>
              <a:gd name="T48" fmla="*/ 2147483647 w 63"/>
              <a:gd name="T49" fmla="*/ 2147483647 h 54"/>
              <a:gd name="T50" fmla="*/ 2147483647 w 63"/>
              <a:gd name="T51" fmla="*/ 2147483647 h 54"/>
              <a:gd name="T52" fmla="*/ 2147483647 w 63"/>
              <a:gd name="T53" fmla="*/ 2147483647 h 54"/>
              <a:gd name="T54" fmla="*/ 2147483647 w 63"/>
              <a:gd name="T55" fmla="*/ 2147483647 h 54"/>
              <a:gd name="T56" fmla="*/ 2147483647 w 63"/>
              <a:gd name="T57" fmla="*/ 2147483647 h 54"/>
              <a:gd name="T58" fmla="*/ 2147483647 w 63"/>
              <a:gd name="T59" fmla="*/ 2147483647 h 54"/>
              <a:gd name="T60" fmla="*/ 2147483647 w 63"/>
              <a:gd name="T61" fmla="*/ 2147483647 h 54"/>
              <a:gd name="T62" fmla="*/ 2147483647 w 63"/>
              <a:gd name="T63" fmla="*/ 2147483647 h 54"/>
              <a:gd name="T64" fmla="*/ 2147483647 w 63"/>
              <a:gd name="T65" fmla="*/ 2147483647 h 54"/>
              <a:gd name="T66" fmla="*/ 2147483647 w 63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54"/>
              <a:gd name="T104" fmla="*/ 63 w 63"/>
              <a:gd name="T105" fmla="*/ 54 h 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4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0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2"/>
              <a:gd name="T17" fmla="*/ 10 w 10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7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2147483647 h 192"/>
              <a:gd name="T6" fmla="*/ 2147483647 w 192"/>
              <a:gd name="T7" fmla="*/ 2147483647 h 192"/>
              <a:gd name="T8" fmla="*/ 2147483647 w 192"/>
              <a:gd name="T9" fmla="*/ 2147483647 h 192"/>
              <a:gd name="T10" fmla="*/ 2147483647 w 192"/>
              <a:gd name="T11" fmla="*/ 0 h 192"/>
              <a:gd name="T12" fmla="*/ 2147483647 w 192"/>
              <a:gd name="T13" fmla="*/ 2147483647 h 192"/>
              <a:gd name="T14" fmla="*/ 2147483647 w 192"/>
              <a:gd name="T15" fmla="*/ 2147483647 h 192"/>
              <a:gd name="T16" fmla="*/ 2147483647 w 192"/>
              <a:gd name="T17" fmla="*/ 2147483647 h 192"/>
              <a:gd name="T18" fmla="*/ 2147483647 w 192"/>
              <a:gd name="T19" fmla="*/ 2147483647 h 192"/>
              <a:gd name="T20" fmla="*/ 2147483647 w 192"/>
              <a:gd name="T21" fmla="*/ 2147483647 h 192"/>
              <a:gd name="T22" fmla="*/ 0 w 192"/>
              <a:gd name="T23" fmla="*/ 2147483647 h 192"/>
              <a:gd name="T24" fmla="*/ 0 w 192"/>
              <a:gd name="T25" fmla="*/ 2147483647 h 192"/>
              <a:gd name="T26" fmla="*/ 2147483647 w 192"/>
              <a:gd name="T27" fmla="*/ 2147483647 h 192"/>
              <a:gd name="T28" fmla="*/ 2147483647 w 192"/>
              <a:gd name="T29" fmla="*/ 2147483647 h 192"/>
              <a:gd name="T30" fmla="*/ 2147483647 w 192"/>
              <a:gd name="T31" fmla="*/ 2147483647 h 192"/>
              <a:gd name="T32" fmla="*/ 2147483647 w 192"/>
              <a:gd name="T33" fmla="*/ 2147483647 h 192"/>
              <a:gd name="T34" fmla="*/ 2147483647 w 192"/>
              <a:gd name="T35" fmla="*/ 2147483647 h 192"/>
              <a:gd name="T36" fmla="*/ 2147483647 w 192"/>
              <a:gd name="T37" fmla="*/ 2147483647 h 192"/>
              <a:gd name="T38" fmla="*/ 2147483647 w 192"/>
              <a:gd name="T39" fmla="*/ 2147483647 h 192"/>
              <a:gd name="T40" fmla="*/ 2147483647 w 192"/>
              <a:gd name="T41" fmla="*/ 2147483647 h 192"/>
              <a:gd name="T42" fmla="*/ 2147483647 w 192"/>
              <a:gd name="T43" fmla="*/ 2147483647 h 192"/>
              <a:gd name="T44" fmla="*/ 2147483647 w 192"/>
              <a:gd name="T45" fmla="*/ 2147483647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2"/>
              <a:gd name="T70" fmla="*/ 0 h 192"/>
              <a:gd name="T71" fmla="*/ 192 w 192"/>
              <a:gd name="T72" fmla="*/ 192 h 1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7 w 60"/>
              <a:gd name="T1" fmla="*/ 2147483647 h 55"/>
              <a:gd name="T2" fmla="*/ 2147483647 w 60"/>
              <a:gd name="T3" fmla="*/ 2147483647 h 55"/>
              <a:gd name="T4" fmla="*/ 2147483647 w 60"/>
              <a:gd name="T5" fmla="*/ 2147483647 h 55"/>
              <a:gd name="T6" fmla="*/ 2147483647 w 60"/>
              <a:gd name="T7" fmla="*/ 2147483647 h 55"/>
              <a:gd name="T8" fmla="*/ 2147483647 w 60"/>
              <a:gd name="T9" fmla="*/ 2147483647 h 55"/>
              <a:gd name="T10" fmla="*/ 2147483647 w 60"/>
              <a:gd name="T11" fmla="*/ 2147483647 h 55"/>
              <a:gd name="T12" fmla="*/ 2147483647 w 60"/>
              <a:gd name="T13" fmla="*/ 2147483647 h 55"/>
              <a:gd name="T14" fmla="*/ 2147483647 w 60"/>
              <a:gd name="T15" fmla="*/ 2147483647 h 55"/>
              <a:gd name="T16" fmla="*/ 2147483647 w 60"/>
              <a:gd name="T17" fmla="*/ 2147483647 h 55"/>
              <a:gd name="T18" fmla="*/ 2147483647 w 60"/>
              <a:gd name="T19" fmla="*/ 2147483647 h 55"/>
              <a:gd name="T20" fmla="*/ 2147483647 w 60"/>
              <a:gd name="T21" fmla="*/ 2147483647 h 55"/>
              <a:gd name="T22" fmla="*/ 2147483647 w 60"/>
              <a:gd name="T23" fmla="*/ 2147483647 h 55"/>
              <a:gd name="T24" fmla="*/ 2147483647 w 60"/>
              <a:gd name="T25" fmla="*/ 2147483647 h 55"/>
              <a:gd name="T26" fmla="*/ 2147483647 w 60"/>
              <a:gd name="T27" fmla="*/ 2147483647 h 55"/>
              <a:gd name="T28" fmla="*/ 2147483647 w 60"/>
              <a:gd name="T29" fmla="*/ 2147483647 h 55"/>
              <a:gd name="T30" fmla="*/ 2147483647 w 60"/>
              <a:gd name="T31" fmla="*/ 2147483647 h 55"/>
              <a:gd name="T32" fmla="*/ 2147483647 w 60"/>
              <a:gd name="T33" fmla="*/ 2147483647 h 55"/>
              <a:gd name="T34" fmla="*/ 2147483647 w 60"/>
              <a:gd name="T35" fmla="*/ 2147483647 h 55"/>
              <a:gd name="T36" fmla="*/ 2147483647 w 60"/>
              <a:gd name="T37" fmla="*/ 2147483647 h 55"/>
              <a:gd name="T38" fmla="*/ 2147483647 w 60"/>
              <a:gd name="T39" fmla="*/ 2147483647 h 55"/>
              <a:gd name="T40" fmla="*/ 2147483647 w 60"/>
              <a:gd name="T41" fmla="*/ 0 h 55"/>
              <a:gd name="T42" fmla="*/ 2147483647 w 60"/>
              <a:gd name="T43" fmla="*/ 2147483647 h 55"/>
              <a:gd name="T44" fmla="*/ 2147483647 w 60"/>
              <a:gd name="T45" fmla="*/ 2147483647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7 h 55"/>
              <a:gd name="T52" fmla="*/ 2147483647 w 60"/>
              <a:gd name="T53" fmla="*/ 2147483647 h 55"/>
              <a:gd name="T54" fmla="*/ 2147483647 w 60"/>
              <a:gd name="T55" fmla="*/ 2147483647 h 55"/>
              <a:gd name="T56" fmla="*/ 2147483647 w 60"/>
              <a:gd name="T57" fmla="*/ 2147483647 h 55"/>
              <a:gd name="T58" fmla="*/ 2147483647 w 60"/>
              <a:gd name="T59" fmla="*/ 2147483647 h 55"/>
              <a:gd name="T60" fmla="*/ 2147483647 w 60"/>
              <a:gd name="T61" fmla="*/ 2147483647 h 55"/>
              <a:gd name="T62" fmla="*/ 2147483647 w 60"/>
              <a:gd name="T63" fmla="*/ 2147483647 h 55"/>
              <a:gd name="T64" fmla="*/ 2147483647 w 60"/>
              <a:gd name="T65" fmla="*/ 2147483647 h 55"/>
              <a:gd name="T66" fmla="*/ 2147483647 w 60"/>
              <a:gd name="T67" fmla="*/ 2147483647 h 55"/>
              <a:gd name="T68" fmla="*/ 2147483647 w 60"/>
              <a:gd name="T69" fmla="*/ 2147483647 h 55"/>
              <a:gd name="T70" fmla="*/ 2147483647 w 60"/>
              <a:gd name="T71" fmla="*/ 2147483647 h 55"/>
              <a:gd name="T72" fmla="*/ 2147483647 w 60"/>
              <a:gd name="T73" fmla="*/ 2147483647 h 55"/>
              <a:gd name="T74" fmla="*/ 2147483647 w 60"/>
              <a:gd name="T75" fmla="*/ 2147483647 h 55"/>
              <a:gd name="T76" fmla="*/ 2147483647 w 60"/>
              <a:gd name="T77" fmla="*/ 2147483647 h 55"/>
              <a:gd name="T78" fmla="*/ 2147483647 w 60"/>
              <a:gd name="T79" fmla="*/ 2147483647 h 55"/>
              <a:gd name="T80" fmla="*/ 2147483647 w 60"/>
              <a:gd name="T81" fmla="*/ 2147483647 h 55"/>
              <a:gd name="T82" fmla="*/ 2147483647 w 60"/>
              <a:gd name="T83" fmla="*/ 2147483647 h 55"/>
              <a:gd name="T84" fmla="*/ 2147483647 w 60"/>
              <a:gd name="T85" fmla="*/ 2147483647 h 55"/>
              <a:gd name="T86" fmla="*/ 2147483647 w 60"/>
              <a:gd name="T87" fmla="*/ 2147483647 h 55"/>
              <a:gd name="T88" fmla="*/ 2147483647 w 60"/>
              <a:gd name="T89" fmla="*/ 2147483647 h 55"/>
              <a:gd name="T90" fmla="*/ 2147483647 w 60"/>
              <a:gd name="T91" fmla="*/ 2147483647 h 55"/>
              <a:gd name="T92" fmla="*/ 2147483647 w 60"/>
              <a:gd name="T93" fmla="*/ 2147483647 h 55"/>
              <a:gd name="T94" fmla="*/ 2147483647 w 60"/>
              <a:gd name="T95" fmla="*/ 2147483647 h 55"/>
              <a:gd name="T96" fmla="*/ 2147483647 w 60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0"/>
              <a:gd name="T148" fmla="*/ 0 h 55"/>
              <a:gd name="T149" fmla="*/ 60 w 60"/>
              <a:gd name="T150" fmla="*/ 55 h 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7 w 20"/>
              <a:gd name="T1" fmla="*/ 2147483647 h 14"/>
              <a:gd name="T2" fmla="*/ 2147483647 w 20"/>
              <a:gd name="T3" fmla="*/ 2147483647 h 14"/>
              <a:gd name="T4" fmla="*/ 2147483647 w 20"/>
              <a:gd name="T5" fmla="*/ 0 h 14"/>
              <a:gd name="T6" fmla="*/ 2147483647 w 20"/>
              <a:gd name="T7" fmla="*/ 2147483647 h 14"/>
              <a:gd name="T8" fmla="*/ 2147483647 w 20"/>
              <a:gd name="T9" fmla="*/ 0 h 14"/>
              <a:gd name="T10" fmla="*/ 2147483647 w 20"/>
              <a:gd name="T11" fmla="*/ 0 h 14"/>
              <a:gd name="T12" fmla="*/ 2147483647 w 20"/>
              <a:gd name="T13" fmla="*/ 2147483647 h 14"/>
              <a:gd name="T14" fmla="*/ 2147483647 w 20"/>
              <a:gd name="T15" fmla="*/ 2147483647 h 14"/>
              <a:gd name="T16" fmla="*/ 0 w 20"/>
              <a:gd name="T17" fmla="*/ 2147483647 h 14"/>
              <a:gd name="T18" fmla="*/ 2147483647 w 20"/>
              <a:gd name="T19" fmla="*/ 2147483647 h 14"/>
              <a:gd name="T20" fmla="*/ 2147483647 w 20"/>
              <a:gd name="T21" fmla="*/ 2147483647 h 14"/>
              <a:gd name="T22" fmla="*/ 2147483647 w 20"/>
              <a:gd name="T23" fmla="*/ 2147483647 h 14"/>
              <a:gd name="T24" fmla="*/ 2147483647 w 20"/>
              <a:gd name="T25" fmla="*/ 2147483647 h 14"/>
              <a:gd name="T26" fmla="*/ 2147483647 w 20"/>
              <a:gd name="T27" fmla="*/ 2147483647 h 14"/>
              <a:gd name="T28" fmla="*/ 2147483647 w 20"/>
              <a:gd name="T29" fmla="*/ 2147483647 h 14"/>
              <a:gd name="T30" fmla="*/ 2147483647 w 20"/>
              <a:gd name="T31" fmla="*/ 2147483647 h 14"/>
              <a:gd name="T32" fmla="*/ 2147483647 w 20"/>
              <a:gd name="T33" fmla="*/ 2147483647 h 14"/>
              <a:gd name="T34" fmla="*/ 2147483647 w 20"/>
              <a:gd name="T35" fmla="*/ 2147483647 h 14"/>
              <a:gd name="T36" fmla="*/ 2147483647 w 20"/>
              <a:gd name="T37" fmla="*/ 2147483647 h 14"/>
              <a:gd name="T38" fmla="*/ 2147483647 w 20"/>
              <a:gd name="T39" fmla="*/ 2147483647 h 14"/>
              <a:gd name="T40" fmla="*/ 2147483647 w 20"/>
              <a:gd name="T41" fmla="*/ 2147483647 h 14"/>
              <a:gd name="T42" fmla="*/ 2147483647 w 20"/>
              <a:gd name="T43" fmla="*/ 2147483647 h 14"/>
              <a:gd name="T44" fmla="*/ 2147483647 w 20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"/>
              <a:gd name="T70" fmla="*/ 0 h 14"/>
              <a:gd name="T71" fmla="*/ 20 w 20"/>
              <a:gd name="T72" fmla="*/ 14 h 1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0 h 78"/>
              <a:gd name="T12" fmla="*/ 2147483647 w 90"/>
              <a:gd name="T13" fmla="*/ 0 h 78"/>
              <a:gd name="T14" fmla="*/ 2147483647 w 90"/>
              <a:gd name="T15" fmla="*/ 0 h 78"/>
              <a:gd name="T16" fmla="*/ 0 w 90"/>
              <a:gd name="T17" fmla="*/ 2147483647 h 78"/>
              <a:gd name="T18" fmla="*/ 0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0"/>
              <a:gd name="T49" fmla="*/ 0 h 78"/>
              <a:gd name="T50" fmla="*/ 90 w 90"/>
              <a:gd name="T51" fmla="*/ 78 h 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7 w 30"/>
              <a:gd name="T1" fmla="*/ 2147483647 h 27"/>
              <a:gd name="T2" fmla="*/ 2147483647 w 30"/>
              <a:gd name="T3" fmla="*/ 2147483647 h 27"/>
              <a:gd name="T4" fmla="*/ 2147483647 w 30"/>
              <a:gd name="T5" fmla="*/ 2147483647 h 27"/>
              <a:gd name="T6" fmla="*/ 2147483647 w 30"/>
              <a:gd name="T7" fmla="*/ 2147483647 h 27"/>
              <a:gd name="T8" fmla="*/ 2147483647 w 30"/>
              <a:gd name="T9" fmla="*/ 0 h 27"/>
              <a:gd name="T10" fmla="*/ 2147483647 w 30"/>
              <a:gd name="T11" fmla="*/ 2147483647 h 27"/>
              <a:gd name="T12" fmla="*/ 2147483647 w 30"/>
              <a:gd name="T13" fmla="*/ 2147483647 h 27"/>
              <a:gd name="T14" fmla="*/ 2147483647 w 30"/>
              <a:gd name="T15" fmla="*/ 2147483647 h 27"/>
              <a:gd name="T16" fmla="*/ 2147483647 w 30"/>
              <a:gd name="T17" fmla="*/ 2147483647 h 27"/>
              <a:gd name="T18" fmla="*/ 2147483647 w 30"/>
              <a:gd name="T19" fmla="*/ 2147483647 h 27"/>
              <a:gd name="T20" fmla="*/ 2147483647 w 30"/>
              <a:gd name="T21" fmla="*/ 2147483647 h 27"/>
              <a:gd name="T22" fmla="*/ 2147483647 w 30"/>
              <a:gd name="T23" fmla="*/ 2147483647 h 27"/>
              <a:gd name="T24" fmla="*/ 2147483647 w 30"/>
              <a:gd name="T25" fmla="*/ 2147483647 h 27"/>
              <a:gd name="T26" fmla="*/ 2147483647 w 30"/>
              <a:gd name="T27" fmla="*/ 2147483647 h 27"/>
              <a:gd name="T28" fmla="*/ 2147483647 w 30"/>
              <a:gd name="T29" fmla="*/ 2147483647 h 27"/>
              <a:gd name="T30" fmla="*/ 2147483647 w 30"/>
              <a:gd name="T31" fmla="*/ 2147483647 h 27"/>
              <a:gd name="T32" fmla="*/ 0 w 30"/>
              <a:gd name="T33" fmla="*/ 2147483647 h 27"/>
              <a:gd name="T34" fmla="*/ 2147483647 w 30"/>
              <a:gd name="T35" fmla="*/ 2147483647 h 27"/>
              <a:gd name="T36" fmla="*/ 2147483647 w 30"/>
              <a:gd name="T37" fmla="*/ 2147483647 h 27"/>
              <a:gd name="T38" fmla="*/ 2147483647 w 30"/>
              <a:gd name="T39" fmla="*/ 2147483647 h 27"/>
              <a:gd name="T40" fmla="*/ 2147483647 w 30"/>
              <a:gd name="T41" fmla="*/ 2147483647 h 27"/>
              <a:gd name="T42" fmla="*/ 2147483647 w 30"/>
              <a:gd name="T43" fmla="*/ 2147483647 h 27"/>
              <a:gd name="T44" fmla="*/ 2147483647 w 30"/>
              <a:gd name="T45" fmla="*/ 2147483647 h 27"/>
              <a:gd name="T46" fmla="*/ 2147483647 w 30"/>
              <a:gd name="T47" fmla="*/ 2147483647 h 27"/>
              <a:gd name="T48" fmla="*/ 2147483647 w 30"/>
              <a:gd name="T49" fmla="*/ 2147483647 h 27"/>
              <a:gd name="T50" fmla="*/ 2147483647 w 30"/>
              <a:gd name="T51" fmla="*/ 2147483647 h 27"/>
              <a:gd name="T52" fmla="*/ 2147483647 w 30"/>
              <a:gd name="T53" fmla="*/ 2147483647 h 27"/>
              <a:gd name="T54" fmla="*/ 2147483647 w 30"/>
              <a:gd name="T55" fmla="*/ 2147483647 h 27"/>
              <a:gd name="T56" fmla="*/ 2147483647 w 30"/>
              <a:gd name="T57" fmla="*/ 2147483647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0"/>
              <a:gd name="T88" fmla="*/ 0 h 27"/>
              <a:gd name="T89" fmla="*/ 30 w 30"/>
              <a:gd name="T90" fmla="*/ 27 h 2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7 w 24"/>
              <a:gd name="T1" fmla="*/ 2147483647 h 14"/>
              <a:gd name="T2" fmla="*/ 2147483647 w 24"/>
              <a:gd name="T3" fmla="*/ 2147483647 h 14"/>
              <a:gd name="T4" fmla="*/ 2147483647 w 24"/>
              <a:gd name="T5" fmla="*/ 2147483647 h 14"/>
              <a:gd name="T6" fmla="*/ 2147483647 w 24"/>
              <a:gd name="T7" fmla="*/ 2147483647 h 14"/>
              <a:gd name="T8" fmla="*/ 2147483647 w 24"/>
              <a:gd name="T9" fmla="*/ 2147483647 h 14"/>
              <a:gd name="T10" fmla="*/ 2147483647 w 24"/>
              <a:gd name="T11" fmla="*/ 2147483647 h 14"/>
              <a:gd name="T12" fmla="*/ 2147483647 w 24"/>
              <a:gd name="T13" fmla="*/ 2147483647 h 14"/>
              <a:gd name="T14" fmla="*/ 2147483647 w 24"/>
              <a:gd name="T15" fmla="*/ 2147483647 h 14"/>
              <a:gd name="T16" fmla="*/ 2147483647 w 24"/>
              <a:gd name="T17" fmla="*/ 2147483647 h 14"/>
              <a:gd name="T18" fmla="*/ 2147483647 w 24"/>
              <a:gd name="T19" fmla="*/ 2147483647 h 14"/>
              <a:gd name="T20" fmla="*/ 2147483647 w 24"/>
              <a:gd name="T21" fmla="*/ 2147483647 h 14"/>
              <a:gd name="T22" fmla="*/ 2147483647 w 24"/>
              <a:gd name="T23" fmla="*/ 0 h 14"/>
              <a:gd name="T24" fmla="*/ 2147483647 w 24"/>
              <a:gd name="T25" fmla="*/ 2147483647 h 14"/>
              <a:gd name="T26" fmla="*/ 2147483647 w 24"/>
              <a:gd name="T27" fmla="*/ 2147483647 h 14"/>
              <a:gd name="T28" fmla="*/ 2147483647 w 24"/>
              <a:gd name="T29" fmla="*/ 2147483647 h 14"/>
              <a:gd name="T30" fmla="*/ 2147483647 w 24"/>
              <a:gd name="T31" fmla="*/ 2147483647 h 14"/>
              <a:gd name="T32" fmla="*/ 2147483647 w 24"/>
              <a:gd name="T33" fmla="*/ 2147483647 h 14"/>
              <a:gd name="T34" fmla="*/ 2147483647 w 24"/>
              <a:gd name="T35" fmla="*/ 2147483647 h 14"/>
              <a:gd name="T36" fmla="*/ 0 w 24"/>
              <a:gd name="T37" fmla="*/ 2147483647 h 14"/>
              <a:gd name="T38" fmla="*/ 2147483647 w 24"/>
              <a:gd name="T39" fmla="*/ 2147483647 h 14"/>
              <a:gd name="T40" fmla="*/ 2147483647 w 24"/>
              <a:gd name="T41" fmla="*/ 2147483647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"/>
              <a:gd name="T64" fmla="*/ 0 h 14"/>
              <a:gd name="T65" fmla="*/ 24 w 24"/>
              <a:gd name="T66" fmla="*/ 14 h 1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7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2147483647 h 18"/>
              <a:gd name="T6" fmla="*/ 2147483647 w 24"/>
              <a:gd name="T7" fmla="*/ 2147483647 h 18"/>
              <a:gd name="T8" fmla="*/ 2147483647 w 24"/>
              <a:gd name="T9" fmla="*/ 2147483647 h 18"/>
              <a:gd name="T10" fmla="*/ 2147483647 w 24"/>
              <a:gd name="T11" fmla="*/ 2147483647 h 18"/>
              <a:gd name="T12" fmla="*/ 2147483647 w 24"/>
              <a:gd name="T13" fmla="*/ 2147483647 h 18"/>
              <a:gd name="T14" fmla="*/ 2147483647 w 24"/>
              <a:gd name="T15" fmla="*/ 2147483647 h 18"/>
              <a:gd name="T16" fmla="*/ 2147483647 w 24"/>
              <a:gd name="T17" fmla="*/ 2147483647 h 18"/>
              <a:gd name="T18" fmla="*/ 2147483647 w 24"/>
              <a:gd name="T19" fmla="*/ 2147483647 h 18"/>
              <a:gd name="T20" fmla="*/ 2147483647 w 24"/>
              <a:gd name="T21" fmla="*/ 2147483647 h 18"/>
              <a:gd name="T22" fmla="*/ 2147483647 w 24"/>
              <a:gd name="T23" fmla="*/ 2147483647 h 18"/>
              <a:gd name="T24" fmla="*/ 2147483647 w 24"/>
              <a:gd name="T25" fmla="*/ 2147483647 h 18"/>
              <a:gd name="T26" fmla="*/ 2147483647 w 24"/>
              <a:gd name="T27" fmla="*/ 2147483647 h 18"/>
              <a:gd name="T28" fmla="*/ 2147483647 w 24"/>
              <a:gd name="T29" fmla="*/ 2147483647 h 18"/>
              <a:gd name="T30" fmla="*/ 2147483647 w 24"/>
              <a:gd name="T31" fmla="*/ 2147483647 h 18"/>
              <a:gd name="T32" fmla="*/ 2147483647 w 24"/>
              <a:gd name="T33" fmla="*/ 0 h 18"/>
              <a:gd name="T34" fmla="*/ 2147483647 w 24"/>
              <a:gd name="T35" fmla="*/ 0 h 18"/>
              <a:gd name="T36" fmla="*/ 2147483647 w 24"/>
              <a:gd name="T37" fmla="*/ 2147483647 h 18"/>
              <a:gd name="T38" fmla="*/ 2147483647 w 24"/>
              <a:gd name="T39" fmla="*/ 2147483647 h 18"/>
              <a:gd name="T40" fmla="*/ 2147483647 w 24"/>
              <a:gd name="T41" fmla="*/ 2147483647 h 18"/>
              <a:gd name="T42" fmla="*/ 0 w 24"/>
              <a:gd name="T43" fmla="*/ 2147483647 h 18"/>
              <a:gd name="T44" fmla="*/ 2147483647 w 24"/>
              <a:gd name="T45" fmla="*/ 2147483647 h 18"/>
              <a:gd name="T46" fmla="*/ 2147483647 w 24"/>
              <a:gd name="T47" fmla="*/ 2147483647 h 18"/>
              <a:gd name="T48" fmla="*/ 2147483647 w 24"/>
              <a:gd name="T49" fmla="*/ 2147483647 h 18"/>
              <a:gd name="T50" fmla="*/ 2147483647 w 24"/>
              <a:gd name="T51" fmla="*/ 2147483647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"/>
              <a:gd name="T79" fmla="*/ 0 h 18"/>
              <a:gd name="T80" fmla="*/ 24 w 24"/>
              <a:gd name="T81" fmla="*/ 18 h 1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7 w 114"/>
              <a:gd name="T1" fmla="*/ 2147483647 h 85"/>
              <a:gd name="T2" fmla="*/ 2147483647 w 114"/>
              <a:gd name="T3" fmla="*/ 2147483647 h 85"/>
              <a:gd name="T4" fmla="*/ 2147483647 w 114"/>
              <a:gd name="T5" fmla="*/ 2147483647 h 85"/>
              <a:gd name="T6" fmla="*/ 2147483647 w 114"/>
              <a:gd name="T7" fmla="*/ 2147483647 h 85"/>
              <a:gd name="T8" fmla="*/ 2147483647 w 114"/>
              <a:gd name="T9" fmla="*/ 2147483647 h 85"/>
              <a:gd name="T10" fmla="*/ 2147483647 w 114"/>
              <a:gd name="T11" fmla="*/ 2147483647 h 85"/>
              <a:gd name="T12" fmla="*/ 2147483647 w 114"/>
              <a:gd name="T13" fmla="*/ 2147483647 h 85"/>
              <a:gd name="T14" fmla="*/ 2147483647 w 114"/>
              <a:gd name="T15" fmla="*/ 2147483647 h 85"/>
              <a:gd name="T16" fmla="*/ 2147483647 w 114"/>
              <a:gd name="T17" fmla="*/ 2147483647 h 85"/>
              <a:gd name="T18" fmla="*/ 2147483647 w 114"/>
              <a:gd name="T19" fmla="*/ 2147483647 h 85"/>
              <a:gd name="T20" fmla="*/ 2147483647 w 114"/>
              <a:gd name="T21" fmla="*/ 2147483647 h 85"/>
              <a:gd name="T22" fmla="*/ 2147483647 w 114"/>
              <a:gd name="T23" fmla="*/ 0 h 85"/>
              <a:gd name="T24" fmla="*/ 2147483647 w 114"/>
              <a:gd name="T25" fmla="*/ 2147483647 h 85"/>
              <a:gd name="T26" fmla="*/ 2147483647 w 114"/>
              <a:gd name="T27" fmla="*/ 2147483647 h 85"/>
              <a:gd name="T28" fmla="*/ 0 w 114"/>
              <a:gd name="T29" fmla="*/ 2147483647 h 85"/>
              <a:gd name="T30" fmla="*/ 2147483647 w 114"/>
              <a:gd name="T31" fmla="*/ 2147483647 h 85"/>
              <a:gd name="T32" fmla="*/ 2147483647 w 114"/>
              <a:gd name="T33" fmla="*/ 2147483647 h 85"/>
              <a:gd name="T34" fmla="*/ 2147483647 w 114"/>
              <a:gd name="T35" fmla="*/ 2147483647 h 85"/>
              <a:gd name="T36" fmla="*/ 2147483647 w 114"/>
              <a:gd name="T37" fmla="*/ 2147483647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4"/>
              <a:gd name="T58" fmla="*/ 0 h 85"/>
              <a:gd name="T59" fmla="*/ 114 w 114"/>
              <a:gd name="T60" fmla="*/ 85 h 8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3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2147483647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2147483647 h 41"/>
              <a:gd name="T10" fmla="*/ 2147483647 w 38"/>
              <a:gd name="T11" fmla="*/ 2147483647 h 41"/>
              <a:gd name="T12" fmla="*/ 2147483647 w 38"/>
              <a:gd name="T13" fmla="*/ 2147483647 h 41"/>
              <a:gd name="T14" fmla="*/ 2147483647 w 38"/>
              <a:gd name="T15" fmla="*/ 2147483647 h 41"/>
              <a:gd name="T16" fmla="*/ 2147483647 w 38"/>
              <a:gd name="T17" fmla="*/ 2147483647 h 41"/>
              <a:gd name="T18" fmla="*/ 2147483647 w 38"/>
              <a:gd name="T19" fmla="*/ 2147483647 h 41"/>
              <a:gd name="T20" fmla="*/ 2147483647 w 38"/>
              <a:gd name="T21" fmla="*/ 2147483647 h 41"/>
              <a:gd name="T22" fmla="*/ 2147483647 w 38"/>
              <a:gd name="T23" fmla="*/ 2147483647 h 41"/>
              <a:gd name="T24" fmla="*/ 2147483647 w 38"/>
              <a:gd name="T25" fmla="*/ 2147483647 h 41"/>
              <a:gd name="T26" fmla="*/ 2147483647 w 38"/>
              <a:gd name="T27" fmla="*/ 0 h 41"/>
              <a:gd name="T28" fmla="*/ 2147483647 w 38"/>
              <a:gd name="T29" fmla="*/ 2147483647 h 41"/>
              <a:gd name="T30" fmla="*/ 2147483647 w 38"/>
              <a:gd name="T31" fmla="*/ 2147483647 h 41"/>
              <a:gd name="T32" fmla="*/ 2147483647 w 38"/>
              <a:gd name="T33" fmla="*/ 2147483647 h 41"/>
              <a:gd name="T34" fmla="*/ 2147483647 w 38"/>
              <a:gd name="T35" fmla="*/ 2147483647 h 41"/>
              <a:gd name="T36" fmla="*/ 2147483647 w 38"/>
              <a:gd name="T37" fmla="*/ 2147483647 h 41"/>
              <a:gd name="T38" fmla="*/ 2147483647 w 38"/>
              <a:gd name="T39" fmla="*/ 2147483647 h 41"/>
              <a:gd name="T40" fmla="*/ 0 w 38"/>
              <a:gd name="T41" fmla="*/ 2147483647 h 41"/>
              <a:gd name="T42" fmla="*/ 2147483647 w 38"/>
              <a:gd name="T43" fmla="*/ 2147483647 h 41"/>
              <a:gd name="T44" fmla="*/ 2147483647 w 38"/>
              <a:gd name="T45" fmla="*/ 2147483647 h 41"/>
              <a:gd name="T46" fmla="*/ 2147483647 w 38"/>
              <a:gd name="T47" fmla="*/ 2147483647 h 41"/>
              <a:gd name="T48" fmla="*/ 2147483647 w 38"/>
              <a:gd name="T49" fmla="*/ 2147483647 h 41"/>
              <a:gd name="T50" fmla="*/ 2147483647 w 38"/>
              <a:gd name="T51" fmla="*/ 2147483647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8"/>
              <a:gd name="T79" fmla="*/ 0 h 41"/>
              <a:gd name="T80" fmla="*/ 38 w 38"/>
              <a:gd name="T81" fmla="*/ 41 h 4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4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2147483647 w 36"/>
              <a:gd name="T15" fmla="*/ 2147483647 h 35"/>
              <a:gd name="T16" fmla="*/ 2147483647 w 36"/>
              <a:gd name="T17" fmla="*/ 2147483647 h 35"/>
              <a:gd name="T18" fmla="*/ 2147483647 w 36"/>
              <a:gd name="T19" fmla="*/ 2147483647 h 35"/>
              <a:gd name="T20" fmla="*/ 2147483647 w 36"/>
              <a:gd name="T21" fmla="*/ 2147483647 h 35"/>
              <a:gd name="T22" fmla="*/ 2147483647 w 36"/>
              <a:gd name="T23" fmla="*/ 2147483647 h 35"/>
              <a:gd name="T24" fmla="*/ 2147483647 w 36"/>
              <a:gd name="T25" fmla="*/ 2147483647 h 35"/>
              <a:gd name="T26" fmla="*/ 2147483647 w 36"/>
              <a:gd name="T27" fmla="*/ 2147483647 h 35"/>
              <a:gd name="T28" fmla="*/ 2147483647 w 36"/>
              <a:gd name="T29" fmla="*/ 2147483647 h 35"/>
              <a:gd name="T30" fmla="*/ 2147483647 w 36"/>
              <a:gd name="T31" fmla="*/ 2147483647 h 35"/>
              <a:gd name="T32" fmla="*/ 2147483647 w 36"/>
              <a:gd name="T33" fmla="*/ 2147483647 h 35"/>
              <a:gd name="T34" fmla="*/ 2147483647 w 36"/>
              <a:gd name="T35" fmla="*/ 2147483647 h 35"/>
              <a:gd name="T36" fmla="*/ 2147483647 w 36"/>
              <a:gd name="T37" fmla="*/ 2147483647 h 35"/>
              <a:gd name="T38" fmla="*/ 2147483647 w 36"/>
              <a:gd name="T39" fmla="*/ 2147483647 h 35"/>
              <a:gd name="T40" fmla="*/ 2147483647 w 36"/>
              <a:gd name="T41" fmla="*/ 0 h 35"/>
              <a:gd name="T42" fmla="*/ 2147483647 w 36"/>
              <a:gd name="T43" fmla="*/ 0 h 35"/>
              <a:gd name="T44" fmla="*/ 2147483647 w 36"/>
              <a:gd name="T45" fmla="*/ 2147483647 h 35"/>
              <a:gd name="T46" fmla="*/ 0 w 36"/>
              <a:gd name="T47" fmla="*/ 2147483647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6"/>
              <a:gd name="T73" fmla="*/ 0 h 35"/>
              <a:gd name="T74" fmla="*/ 36 w 36"/>
              <a:gd name="T75" fmla="*/ 35 h 3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5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0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2147483647 w 52"/>
              <a:gd name="T15" fmla="*/ 2147483647 h 50"/>
              <a:gd name="T16" fmla="*/ 2147483647 w 52"/>
              <a:gd name="T17" fmla="*/ 2147483647 h 50"/>
              <a:gd name="T18" fmla="*/ 2147483647 w 52"/>
              <a:gd name="T19" fmla="*/ 2147483647 h 50"/>
              <a:gd name="T20" fmla="*/ 2147483647 w 52"/>
              <a:gd name="T21" fmla="*/ 2147483647 h 50"/>
              <a:gd name="T22" fmla="*/ 2147483647 w 52"/>
              <a:gd name="T23" fmla="*/ 2147483647 h 50"/>
              <a:gd name="T24" fmla="*/ 2147483647 w 52"/>
              <a:gd name="T25" fmla="*/ 2147483647 h 50"/>
              <a:gd name="T26" fmla="*/ 2147483647 w 52"/>
              <a:gd name="T27" fmla="*/ 2147483647 h 50"/>
              <a:gd name="T28" fmla="*/ 2147483647 w 52"/>
              <a:gd name="T29" fmla="*/ 2147483647 h 50"/>
              <a:gd name="T30" fmla="*/ 2147483647 w 52"/>
              <a:gd name="T31" fmla="*/ 2147483647 h 50"/>
              <a:gd name="T32" fmla="*/ 2147483647 w 52"/>
              <a:gd name="T33" fmla="*/ 2147483647 h 50"/>
              <a:gd name="T34" fmla="*/ 2147483647 w 52"/>
              <a:gd name="T35" fmla="*/ 2147483647 h 50"/>
              <a:gd name="T36" fmla="*/ 2147483647 w 52"/>
              <a:gd name="T37" fmla="*/ 2147483647 h 50"/>
              <a:gd name="T38" fmla="*/ 2147483647 w 52"/>
              <a:gd name="T39" fmla="*/ 2147483647 h 50"/>
              <a:gd name="T40" fmla="*/ 2147483647 w 52"/>
              <a:gd name="T41" fmla="*/ 2147483647 h 50"/>
              <a:gd name="T42" fmla="*/ 2147483647 w 52"/>
              <a:gd name="T43" fmla="*/ 2147483647 h 50"/>
              <a:gd name="T44" fmla="*/ 2147483647 w 52"/>
              <a:gd name="T45" fmla="*/ 2147483647 h 50"/>
              <a:gd name="T46" fmla="*/ 2147483647 w 52"/>
              <a:gd name="T47" fmla="*/ 2147483647 h 50"/>
              <a:gd name="T48" fmla="*/ 2147483647 w 52"/>
              <a:gd name="T49" fmla="*/ 2147483647 h 50"/>
              <a:gd name="T50" fmla="*/ 2147483647 w 52"/>
              <a:gd name="T51" fmla="*/ 2147483647 h 50"/>
              <a:gd name="T52" fmla="*/ 2147483647 w 52"/>
              <a:gd name="T53" fmla="*/ 2147483647 h 50"/>
              <a:gd name="T54" fmla="*/ 2147483647 w 52"/>
              <a:gd name="T55" fmla="*/ 2147483647 h 50"/>
              <a:gd name="T56" fmla="*/ 2147483647 w 52"/>
              <a:gd name="T57" fmla="*/ 2147483647 h 50"/>
              <a:gd name="T58" fmla="*/ 2147483647 w 52"/>
              <a:gd name="T59" fmla="*/ 2147483647 h 50"/>
              <a:gd name="T60" fmla="*/ 2147483647 w 52"/>
              <a:gd name="T61" fmla="*/ 2147483647 h 50"/>
              <a:gd name="T62" fmla="*/ 2147483647 w 52"/>
              <a:gd name="T63" fmla="*/ 2147483647 h 50"/>
              <a:gd name="T64" fmla="*/ 2147483647 w 52"/>
              <a:gd name="T65" fmla="*/ 2147483647 h 50"/>
              <a:gd name="T66" fmla="*/ 2147483647 w 52"/>
              <a:gd name="T67" fmla="*/ 0 h 50"/>
              <a:gd name="T68" fmla="*/ 2147483647 w 52"/>
              <a:gd name="T69" fmla="*/ 2147483647 h 50"/>
              <a:gd name="T70" fmla="*/ 2147483647 w 52"/>
              <a:gd name="T71" fmla="*/ 2147483647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2"/>
              <a:gd name="T109" fmla="*/ 0 h 50"/>
              <a:gd name="T110" fmla="*/ 52 w 52"/>
              <a:gd name="T111" fmla="*/ 50 h 5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6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7 w 78"/>
              <a:gd name="T1" fmla="*/ 2147483647 h 150"/>
              <a:gd name="T2" fmla="*/ 2147483647 w 78"/>
              <a:gd name="T3" fmla="*/ 2147483647 h 150"/>
              <a:gd name="T4" fmla="*/ 2147483647 w 78"/>
              <a:gd name="T5" fmla="*/ 2147483647 h 150"/>
              <a:gd name="T6" fmla="*/ 0 w 78"/>
              <a:gd name="T7" fmla="*/ 2147483647 h 150"/>
              <a:gd name="T8" fmla="*/ 0 w 78"/>
              <a:gd name="T9" fmla="*/ 2147483647 h 150"/>
              <a:gd name="T10" fmla="*/ 2147483647 w 78"/>
              <a:gd name="T11" fmla="*/ 2147483647 h 150"/>
              <a:gd name="T12" fmla="*/ 2147483647 w 78"/>
              <a:gd name="T13" fmla="*/ 2147483647 h 150"/>
              <a:gd name="T14" fmla="*/ 2147483647 w 78"/>
              <a:gd name="T15" fmla="*/ 2147483647 h 150"/>
              <a:gd name="T16" fmla="*/ 2147483647 w 78"/>
              <a:gd name="T17" fmla="*/ 2147483647 h 150"/>
              <a:gd name="T18" fmla="*/ 2147483647 w 78"/>
              <a:gd name="T19" fmla="*/ 2147483647 h 150"/>
              <a:gd name="T20" fmla="*/ 2147483647 w 78"/>
              <a:gd name="T21" fmla="*/ 2147483647 h 150"/>
              <a:gd name="T22" fmla="*/ 2147483647 w 78"/>
              <a:gd name="T23" fmla="*/ 2147483647 h 150"/>
              <a:gd name="T24" fmla="*/ 2147483647 w 78"/>
              <a:gd name="T25" fmla="*/ 2147483647 h 150"/>
              <a:gd name="T26" fmla="*/ 2147483647 w 78"/>
              <a:gd name="T27" fmla="*/ 2147483647 h 150"/>
              <a:gd name="T28" fmla="*/ 2147483647 w 78"/>
              <a:gd name="T29" fmla="*/ 2147483647 h 150"/>
              <a:gd name="T30" fmla="*/ 2147483647 w 78"/>
              <a:gd name="T31" fmla="*/ 2147483647 h 150"/>
              <a:gd name="T32" fmla="*/ 2147483647 w 78"/>
              <a:gd name="T33" fmla="*/ 2147483647 h 150"/>
              <a:gd name="T34" fmla="*/ 2147483647 w 78"/>
              <a:gd name="T35" fmla="*/ 2147483647 h 150"/>
              <a:gd name="T36" fmla="*/ 2147483647 w 78"/>
              <a:gd name="T37" fmla="*/ 0 h 150"/>
              <a:gd name="T38" fmla="*/ 2147483647 w 78"/>
              <a:gd name="T39" fmla="*/ 0 h 150"/>
              <a:gd name="T40" fmla="*/ 2147483647 w 78"/>
              <a:gd name="T41" fmla="*/ 2147483647 h 150"/>
              <a:gd name="T42" fmla="*/ 2147483647 w 78"/>
              <a:gd name="T43" fmla="*/ 2147483647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8"/>
              <a:gd name="T67" fmla="*/ 0 h 150"/>
              <a:gd name="T68" fmla="*/ 78 w 78"/>
              <a:gd name="T69" fmla="*/ 150 h 15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7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7 w 228"/>
              <a:gd name="T1" fmla="*/ 2147483647 h 174"/>
              <a:gd name="T2" fmla="*/ 2147483647 w 228"/>
              <a:gd name="T3" fmla="*/ 2147483647 h 174"/>
              <a:gd name="T4" fmla="*/ 2147483647 w 228"/>
              <a:gd name="T5" fmla="*/ 2147483647 h 174"/>
              <a:gd name="T6" fmla="*/ 2147483647 w 228"/>
              <a:gd name="T7" fmla="*/ 2147483647 h 174"/>
              <a:gd name="T8" fmla="*/ 2147483647 w 228"/>
              <a:gd name="T9" fmla="*/ 2147483647 h 174"/>
              <a:gd name="T10" fmla="*/ 2147483647 w 228"/>
              <a:gd name="T11" fmla="*/ 2147483647 h 174"/>
              <a:gd name="T12" fmla="*/ 2147483647 w 228"/>
              <a:gd name="T13" fmla="*/ 2147483647 h 174"/>
              <a:gd name="T14" fmla="*/ 2147483647 w 228"/>
              <a:gd name="T15" fmla="*/ 2147483647 h 174"/>
              <a:gd name="T16" fmla="*/ 2147483647 w 228"/>
              <a:gd name="T17" fmla="*/ 2147483647 h 174"/>
              <a:gd name="T18" fmla="*/ 2147483647 w 228"/>
              <a:gd name="T19" fmla="*/ 2147483647 h 174"/>
              <a:gd name="T20" fmla="*/ 2147483647 w 228"/>
              <a:gd name="T21" fmla="*/ 2147483647 h 174"/>
              <a:gd name="T22" fmla="*/ 2147483647 w 228"/>
              <a:gd name="T23" fmla="*/ 2147483647 h 174"/>
              <a:gd name="T24" fmla="*/ 2147483647 w 228"/>
              <a:gd name="T25" fmla="*/ 2147483647 h 174"/>
              <a:gd name="T26" fmla="*/ 2147483647 w 228"/>
              <a:gd name="T27" fmla="*/ 0 h 174"/>
              <a:gd name="T28" fmla="*/ 2147483647 w 228"/>
              <a:gd name="T29" fmla="*/ 2147483647 h 174"/>
              <a:gd name="T30" fmla="*/ 2147483647 w 228"/>
              <a:gd name="T31" fmla="*/ 2147483647 h 174"/>
              <a:gd name="T32" fmla="*/ 2147483647 w 228"/>
              <a:gd name="T33" fmla="*/ 2147483647 h 174"/>
              <a:gd name="T34" fmla="*/ 2147483647 w 228"/>
              <a:gd name="T35" fmla="*/ 2147483647 h 174"/>
              <a:gd name="T36" fmla="*/ 2147483647 w 228"/>
              <a:gd name="T37" fmla="*/ 2147483647 h 174"/>
              <a:gd name="T38" fmla="*/ 0 w 228"/>
              <a:gd name="T39" fmla="*/ 2147483647 h 174"/>
              <a:gd name="T40" fmla="*/ 2147483647 w 228"/>
              <a:gd name="T41" fmla="*/ 2147483647 h 174"/>
              <a:gd name="T42" fmla="*/ 2147483647 w 228"/>
              <a:gd name="T43" fmla="*/ 2147483647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8"/>
              <a:gd name="T67" fmla="*/ 0 h 174"/>
              <a:gd name="T68" fmla="*/ 228 w 228"/>
              <a:gd name="T69" fmla="*/ 174 h 17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8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7 w 26"/>
              <a:gd name="T1" fmla="*/ 2147483647 h 23"/>
              <a:gd name="T2" fmla="*/ 2147483647 w 26"/>
              <a:gd name="T3" fmla="*/ 2147483647 h 23"/>
              <a:gd name="T4" fmla="*/ 2147483647 w 26"/>
              <a:gd name="T5" fmla="*/ 2147483647 h 23"/>
              <a:gd name="T6" fmla="*/ 2147483647 w 26"/>
              <a:gd name="T7" fmla="*/ 2147483647 h 23"/>
              <a:gd name="T8" fmla="*/ 2147483647 w 26"/>
              <a:gd name="T9" fmla="*/ 2147483647 h 23"/>
              <a:gd name="T10" fmla="*/ 2147483647 w 26"/>
              <a:gd name="T11" fmla="*/ 2147483647 h 23"/>
              <a:gd name="T12" fmla="*/ 2147483647 w 26"/>
              <a:gd name="T13" fmla="*/ 0 h 23"/>
              <a:gd name="T14" fmla="*/ 2147483647 w 26"/>
              <a:gd name="T15" fmla="*/ 0 h 23"/>
              <a:gd name="T16" fmla="*/ 2147483647 w 26"/>
              <a:gd name="T17" fmla="*/ 2147483647 h 23"/>
              <a:gd name="T18" fmla="*/ 2147483647 w 26"/>
              <a:gd name="T19" fmla="*/ 2147483647 h 23"/>
              <a:gd name="T20" fmla="*/ 0 w 26"/>
              <a:gd name="T21" fmla="*/ 2147483647 h 23"/>
              <a:gd name="T22" fmla="*/ 2147483647 w 26"/>
              <a:gd name="T23" fmla="*/ 2147483647 h 23"/>
              <a:gd name="T24" fmla="*/ 2147483647 w 26"/>
              <a:gd name="T25" fmla="*/ 2147483647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6"/>
              <a:gd name="T40" fmla="*/ 0 h 23"/>
              <a:gd name="T41" fmla="*/ 26 w 26"/>
              <a:gd name="T42" fmla="*/ 23 h 2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2147483647 w 48"/>
              <a:gd name="T7" fmla="*/ 0 h 36"/>
              <a:gd name="T8" fmla="*/ 2147483647 w 48"/>
              <a:gd name="T9" fmla="*/ 2147483647 h 36"/>
              <a:gd name="T10" fmla="*/ 0 w 48"/>
              <a:gd name="T11" fmla="*/ 2147483647 h 36"/>
              <a:gd name="T12" fmla="*/ 2147483647 w 48"/>
              <a:gd name="T13" fmla="*/ 2147483647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36"/>
              <a:gd name="T29" fmla="*/ 48 w 48"/>
              <a:gd name="T30" fmla="*/ 36 h 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0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2147483647 w 52"/>
              <a:gd name="T35" fmla="*/ 2147483647 h 64"/>
              <a:gd name="T36" fmla="*/ 2147483647 w 52"/>
              <a:gd name="T37" fmla="*/ 2147483647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2147483647 h 64"/>
              <a:gd name="T48" fmla="*/ 2147483647 w 52"/>
              <a:gd name="T49" fmla="*/ 2147483647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2147483647 w 52"/>
              <a:gd name="T55" fmla="*/ 2147483647 h 64"/>
              <a:gd name="T56" fmla="*/ 2147483647 w 52"/>
              <a:gd name="T57" fmla="*/ 2147483647 h 64"/>
              <a:gd name="T58" fmla="*/ 2147483647 w 52"/>
              <a:gd name="T59" fmla="*/ 2147483647 h 64"/>
              <a:gd name="T60" fmla="*/ 2147483647 w 52"/>
              <a:gd name="T61" fmla="*/ 2147483647 h 64"/>
              <a:gd name="T62" fmla="*/ 2147483647 w 52"/>
              <a:gd name="T63" fmla="*/ 2147483647 h 64"/>
              <a:gd name="T64" fmla="*/ 2147483647 w 52"/>
              <a:gd name="T65" fmla="*/ 2147483647 h 64"/>
              <a:gd name="T66" fmla="*/ 2147483647 w 52"/>
              <a:gd name="T67" fmla="*/ 2147483647 h 64"/>
              <a:gd name="T68" fmla="*/ 2147483647 w 52"/>
              <a:gd name="T69" fmla="*/ 2147483647 h 64"/>
              <a:gd name="T70" fmla="*/ 2147483647 w 52"/>
              <a:gd name="T71" fmla="*/ 0 h 64"/>
              <a:gd name="T72" fmla="*/ 2147483647 w 52"/>
              <a:gd name="T73" fmla="*/ 2147483647 h 64"/>
              <a:gd name="T74" fmla="*/ 2147483647 w 52"/>
              <a:gd name="T75" fmla="*/ 2147483647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2"/>
              <a:gd name="T115" fmla="*/ 0 h 64"/>
              <a:gd name="T116" fmla="*/ 52 w 52"/>
              <a:gd name="T117" fmla="*/ 64 h 6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1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7 w 19"/>
              <a:gd name="T1" fmla="*/ 2147483647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2147483647 w 19"/>
              <a:gd name="T9" fmla="*/ 2147483647 h 19"/>
              <a:gd name="T10" fmla="*/ 2147483647 w 19"/>
              <a:gd name="T11" fmla="*/ 2147483647 h 19"/>
              <a:gd name="T12" fmla="*/ 2147483647 w 19"/>
              <a:gd name="T13" fmla="*/ 0 h 19"/>
              <a:gd name="T14" fmla="*/ 2147483647 w 19"/>
              <a:gd name="T15" fmla="*/ 0 h 19"/>
              <a:gd name="T16" fmla="*/ 2147483647 w 19"/>
              <a:gd name="T17" fmla="*/ 0 h 19"/>
              <a:gd name="T18" fmla="*/ 2147483647 w 19"/>
              <a:gd name="T19" fmla="*/ 2147483647 h 19"/>
              <a:gd name="T20" fmla="*/ 2147483647 w 19"/>
              <a:gd name="T21" fmla="*/ 2147483647 h 19"/>
              <a:gd name="T22" fmla="*/ 2147483647 w 19"/>
              <a:gd name="T23" fmla="*/ 2147483647 h 19"/>
              <a:gd name="T24" fmla="*/ 2147483647 w 19"/>
              <a:gd name="T25" fmla="*/ 2147483647 h 19"/>
              <a:gd name="T26" fmla="*/ 0 w 19"/>
              <a:gd name="T27" fmla="*/ 2147483647 h 19"/>
              <a:gd name="T28" fmla="*/ 2147483647 w 19"/>
              <a:gd name="T29" fmla="*/ 2147483647 h 19"/>
              <a:gd name="T30" fmla="*/ 2147483647 w 19"/>
              <a:gd name="T31" fmla="*/ 2147483647 h 19"/>
              <a:gd name="T32" fmla="*/ 2147483647 w 19"/>
              <a:gd name="T33" fmla="*/ 2147483647 h 19"/>
              <a:gd name="T34" fmla="*/ 2147483647 w 19"/>
              <a:gd name="T35" fmla="*/ 2147483647 h 19"/>
              <a:gd name="T36" fmla="*/ 2147483647 w 19"/>
              <a:gd name="T37" fmla="*/ 2147483647 h 19"/>
              <a:gd name="T38" fmla="*/ 2147483647 w 19"/>
              <a:gd name="T39" fmla="*/ 2147483647 h 19"/>
              <a:gd name="T40" fmla="*/ 2147483647 w 19"/>
              <a:gd name="T41" fmla="*/ 2147483647 h 19"/>
              <a:gd name="T42" fmla="*/ 2147483647 w 19"/>
              <a:gd name="T43" fmla="*/ 2147483647 h 19"/>
              <a:gd name="T44" fmla="*/ 2147483647 w 19"/>
              <a:gd name="T45" fmla="*/ 2147483647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"/>
              <a:gd name="T70" fmla="*/ 0 h 19"/>
              <a:gd name="T71" fmla="*/ 19 w 19"/>
              <a:gd name="T72" fmla="*/ 19 h 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2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2147483647 h 12"/>
              <a:gd name="T4" fmla="*/ 2147483647 w 14"/>
              <a:gd name="T5" fmla="*/ 2147483647 h 12"/>
              <a:gd name="T6" fmla="*/ 2147483647 w 14"/>
              <a:gd name="T7" fmla="*/ 2147483647 h 12"/>
              <a:gd name="T8" fmla="*/ 2147483647 w 14"/>
              <a:gd name="T9" fmla="*/ 2147483647 h 12"/>
              <a:gd name="T10" fmla="*/ 2147483647 w 14"/>
              <a:gd name="T11" fmla="*/ 0 h 12"/>
              <a:gd name="T12" fmla="*/ 2147483647 w 14"/>
              <a:gd name="T13" fmla="*/ 2147483647 h 12"/>
              <a:gd name="T14" fmla="*/ 2147483647 w 14"/>
              <a:gd name="T15" fmla="*/ 2147483647 h 12"/>
              <a:gd name="T16" fmla="*/ 0 w 14"/>
              <a:gd name="T17" fmla="*/ 2147483647 h 12"/>
              <a:gd name="T18" fmla="*/ 2147483647 w 14"/>
              <a:gd name="T19" fmla="*/ 2147483647 h 12"/>
              <a:gd name="T20" fmla="*/ 2147483647 w 14"/>
              <a:gd name="T21" fmla="*/ 2147483647 h 12"/>
              <a:gd name="T22" fmla="*/ 2147483647 w 14"/>
              <a:gd name="T23" fmla="*/ 2147483647 h 12"/>
              <a:gd name="T24" fmla="*/ 2147483647 w 14"/>
              <a:gd name="T25" fmla="*/ 2147483647 h 12"/>
              <a:gd name="T26" fmla="*/ 2147483647 w 14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2"/>
              <a:gd name="T44" fmla="*/ 14 w 14"/>
              <a:gd name="T45" fmla="*/ 12 h 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3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7 w 60"/>
              <a:gd name="T1" fmla="*/ 2147483647 h 54"/>
              <a:gd name="T2" fmla="*/ 2147483647 w 60"/>
              <a:gd name="T3" fmla="*/ 2147483647 h 54"/>
              <a:gd name="T4" fmla="*/ 2147483647 w 60"/>
              <a:gd name="T5" fmla="*/ 2147483647 h 54"/>
              <a:gd name="T6" fmla="*/ 2147483647 w 60"/>
              <a:gd name="T7" fmla="*/ 0 h 54"/>
              <a:gd name="T8" fmla="*/ 2147483647 w 60"/>
              <a:gd name="T9" fmla="*/ 0 h 54"/>
              <a:gd name="T10" fmla="*/ 2147483647 w 60"/>
              <a:gd name="T11" fmla="*/ 2147483647 h 54"/>
              <a:gd name="T12" fmla="*/ 0 w 60"/>
              <a:gd name="T13" fmla="*/ 2147483647 h 54"/>
              <a:gd name="T14" fmla="*/ 2147483647 w 60"/>
              <a:gd name="T15" fmla="*/ 2147483647 h 54"/>
              <a:gd name="T16" fmla="*/ 2147483647 w 60"/>
              <a:gd name="T17" fmla="*/ 2147483647 h 54"/>
              <a:gd name="T18" fmla="*/ 2147483647 w 60"/>
              <a:gd name="T19" fmla="*/ 2147483647 h 54"/>
              <a:gd name="T20" fmla="*/ 2147483647 w 60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54"/>
              <a:gd name="T35" fmla="*/ 60 w 60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4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/>
          </a:p>
        </p:txBody>
      </p:sp>
      <p:sp>
        <p:nvSpPr>
          <p:cNvPr id="2125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0"/>
              <a:gd name="T130" fmla="*/ 0 h 390"/>
              <a:gd name="T131" fmla="*/ 390 w 390"/>
              <a:gd name="T132" fmla="*/ 390 h 3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6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0"/>
              <a:gd name="T130" fmla="*/ 0 h 390"/>
              <a:gd name="T131" fmla="*/ 390 w 390"/>
              <a:gd name="T132" fmla="*/ 390 h 3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7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7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2"/>
              <a:gd name="T17" fmla="*/ 18 w 1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8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7 w 12"/>
              <a:gd name="T3" fmla="*/ 2147483647 h 18"/>
              <a:gd name="T4" fmla="*/ 2147483647 w 12"/>
              <a:gd name="T5" fmla="*/ 2147483647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8"/>
              <a:gd name="T14" fmla="*/ 12 w 12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9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7 w 34"/>
              <a:gd name="T1" fmla="*/ 2147483647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2147483647 w 34"/>
              <a:gd name="T23" fmla="*/ 2147483647 h 75"/>
              <a:gd name="T24" fmla="*/ 2147483647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2147483647 h 75"/>
              <a:gd name="T34" fmla="*/ 2147483647 w 34"/>
              <a:gd name="T35" fmla="*/ 2147483647 h 75"/>
              <a:gd name="T36" fmla="*/ 2147483647 w 34"/>
              <a:gd name="T37" fmla="*/ 2147483647 h 75"/>
              <a:gd name="T38" fmla="*/ 2147483647 w 34"/>
              <a:gd name="T39" fmla="*/ 2147483647 h 75"/>
              <a:gd name="T40" fmla="*/ 2147483647 w 34"/>
              <a:gd name="T41" fmla="*/ 2147483647 h 75"/>
              <a:gd name="T42" fmla="*/ 2147483647 w 34"/>
              <a:gd name="T43" fmla="*/ 0 h 75"/>
              <a:gd name="T44" fmla="*/ 2147483647 w 34"/>
              <a:gd name="T45" fmla="*/ 2147483647 h 75"/>
              <a:gd name="T46" fmla="*/ 2147483647 w 34"/>
              <a:gd name="T47" fmla="*/ 2147483647 h 75"/>
              <a:gd name="T48" fmla="*/ 2147483647 w 34"/>
              <a:gd name="T49" fmla="*/ 2147483647 h 75"/>
              <a:gd name="T50" fmla="*/ 2147483647 w 34"/>
              <a:gd name="T51" fmla="*/ 2147483647 h 75"/>
              <a:gd name="T52" fmla="*/ 2147483647 w 34"/>
              <a:gd name="T53" fmla="*/ 2147483647 h 75"/>
              <a:gd name="T54" fmla="*/ 2147483647 w 34"/>
              <a:gd name="T55" fmla="*/ 2147483647 h 75"/>
              <a:gd name="T56" fmla="*/ 2147483647 w 34"/>
              <a:gd name="T57" fmla="*/ 2147483647 h 75"/>
              <a:gd name="T58" fmla="*/ 2147483647 w 34"/>
              <a:gd name="T59" fmla="*/ 2147483647 h 75"/>
              <a:gd name="T60" fmla="*/ 2147483647 w 34"/>
              <a:gd name="T61" fmla="*/ 2147483647 h 75"/>
              <a:gd name="T62" fmla="*/ 2147483647 w 34"/>
              <a:gd name="T63" fmla="*/ 2147483647 h 75"/>
              <a:gd name="T64" fmla="*/ 0 w 34"/>
              <a:gd name="T65" fmla="*/ 2147483647 h 75"/>
              <a:gd name="T66" fmla="*/ 2147483647 w 34"/>
              <a:gd name="T67" fmla="*/ 2147483647 h 75"/>
              <a:gd name="T68" fmla="*/ 2147483647 w 34"/>
              <a:gd name="T69" fmla="*/ 2147483647 h 75"/>
              <a:gd name="T70" fmla="*/ 2147483647 w 34"/>
              <a:gd name="T71" fmla="*/ 2147483647 h 75"/>
              <a:gd name="T72" fmla="*/ 2147483647 w 34"/>
              <a:gd name="T73" fmla="*/ 2147483647 h 75"/>
              <a:gd name="T74" fmla="*/ 2147483647 w 34"/>
              <a:gd name="T75" fmla="*/ 2147483647 h 75"/>
              <a:gd name="T76" fmla="*/ 2147483647 w 34"/>
              <a:gd name="T77" fmla="*/ 2147483647 h 75"/>
              <a:gd name="T78" fmla="*/ 2147483647 w 34"/>
              <a:gd name="T79" fmla="*/ 2147483647 h 75"/>
              <a:gd name="T80" fmla="*/ 2147483647 w 34"/>
              <a:gd name="T81" fmla="*/ 2147483647 h 75"/>
              <a:gd name="T82" fmla="*/ 2147483647 w 34"/>
              <a:gd name="T83" fmla="*/ 2147483647 h 75"/>
              <a:gd name="T84" fmla="*/ 2147483647 w 34"/>
              <a:gd name="T85" fmla="*/ 2147483647 h 75"/>
              <a:gd name="T86" fmla="*/ 2147483647 w 34"/>
              <a:gd name="T87" fmla="*/ 2147483647 h 75"/>
              <a:gd name="T88" fmla="*/ 2147483647 w 34"/>
              <a:gd name="T89" fmla="*/ 2147483647 h 75"/>
              <a:gd name="T90" fmla="*/ 2147483647 w 34"/>
              <a:gd name="T91" fmla="*/ 2147483647 h 75"/>
              <a:gd name="T92" fmla="*/ 2147483647 w 34"/>
              <a:gd name="T93" fmla="*/ 2147483647 h 75"/>
              <a:gd name="T94" fmla="*/ 2147483647 w 34"/>
              <a:gd name="T95" fmla="*/ 2147483647 h 75"/>
              <a:gd name="T96" fmla="*/ 2147483647 w 34"/>
              <a:gd name="T97" fmla="*/ 2147483647 h 75"/>
              <a:gd name="T98" fmla="*/ 2147483647 w 34"/>
              <a:gd name="T99" fmla="*/ 2147483647 h 75"/>
              <a:gd name="T100" fmla="*/ 2147483647 w 34"/>
              <a:gd name="T101" fmla="*/ 2147483647 h 75"/>
              <a:gd name="T102" fmla="*/ 2147483647 w 34"/>
              <a:gd name="T103" fmla="*/ 2147483647 h 75"/>
              <a:gd name="T104" fmla="*/ 2147483647 w 34"/>
              <a:gd name="T105" fmla="*/ 2147483647 h 75"/>
              <a:gd name="T106" fmla="*/ 2147483647 w 34"/>
              <a:gd name="T107" fmla="*/ 2147483647 h 75"/>
              <a:gd name="T108" fmla="*/ 2147483647 w 34"/>
              <a:gd name="T109" fmla="*/ 2147483647 h 75"/>
              <a:gd name="T110" fmla="*/ 2147483647 w 34"/>
              <a:gd name="T111" fmla="*/ 2147483647 h 75"/>
              <a:gd name="T112" fmla="*/ 2147483647 w 34"/>
              <a:gd name="T113" fmla="*/ 2147483647 h 75"/>
              <a:gd name="T114" fmla="*/ 2147483647 w 34"/>
              <a:gd name="T115" fmla="*/ 2147483647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4"/>
              <a:gd name="T175" fmla="*/ 0 h 75"/>
              <a:gd name="T176" fmla="*/ 34 w 34"/>
              <a:gd name="T177" fmla="*/ 75 h 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0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7 w 12"/>
              <a:gd name="T1" fmla="*/ 2147483647 h 6"/>
              <a:gd name="T2" fmla="*/ 0 w 12"/>
              <a:gd name="T3" fmla="*/ 0 h 6"/>
              <a:gd name="T4" fmla="*/ 0 w 12"/>
              <a:gd name="T5" fmla="*/ 2147483647 h 6"/>
              <a:gd name="T6" fmla="*/ 2147483647 w 12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6"/>
              <a:gd name="T14" fmla="*/ 12 w 12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1" name="Freeform 336"/>
          <p:cNvSpPr>
            <a:spLocks/>
          </p:cNvSpPr>
          <p:nvPr/>
        </p:nvSpPr>
        <p:spPr bwMode="auto">
          <a:xfrm>
            <a:off x="5186363" y="1549400"/>
            <a:ext cx="3792537" cy="2030413"/>
          </a:xfrm>
          <a:custGeom>
            <a:avLst/>
            <a:gdLst>
              <a:gd name="T0" fmla="*/ 2147483647 w 483"/>
              <a:gd name="T1" fmla="*/ 2147483647 h 260"/>
              <a:gd name="T2" fmla="*/ 2147483647 w 483"/>
              <a:gd name="T3" fmla="*/ 2147483647 h 260"/>
              <a:gd name="T4" fmla="*/ 2147483647 w 483"/>
              <a:gd name="T5" fmla="*/ 2147483647 h 260"/>
              <a:gd name="T6" fmla="*/ 2147483647 w 483"/>
              <a:gd name="T7" fmla="*/ 2147483647 h 260"/>
              <a:gd name="T8" fmla="*/ 2147483647 w 483"/>
              <a:gd name="T9" fmla="*/ 2147483647 h 260"/>
              <a:gd name="T10" fmla="*/ 2147483647 w 483"/>
              <a:gd name="T11" fmla="*/ 2147483647 h 260"/>
              <a:gd name="T12" fmla="*/ 2147483647 w 483"/>
              <a:gd name="T13" fmla="*/ 2147483647 h 260"/>
              <a:gd name="T14" fmla="*/ 2147483647 w 483"/>
              <a:gd name="T15" fmla="*/ 2147483647 h 260"/>
              <a:gd name="T16" fmla="*/ 2147483647 w 483"/>
              <a:gd name="T17" fmla="*/ 2147483647 h 260"/>
              <a:gd name="T18" fmla="*/ 2147483647 w 483"/>
              <a:gd name="T19" fmla="*/ 2147483647 h 260"/>
              <a:gd name="T20" fmla="*/ 2147483647 w 483"/>
              <a:gd name="T21" fmla="*/ 2147483647 h 260"/>
              <a:gd name="T22" fmla="*/ 2147483647 w 483"/>
              <a:gd name="T23" fmla="*/ 2147483647 h 260"/>
              <a:gd name="T24" fmla="*/ 2147483647 w 483"/>
              <a:gd name="T25" fmla="*/ 2147483647 h 260"/>
              <a:gd name="T26" fmla="*/ 2147483647 w 483"/>
              <a:gd name="T27" fmla="*/ 2147483647 h 260"/>
              <a:gd name="T28" fmla="*/ 2147483647 w 483"/>
              <a:gd name="T29" fmla="*/ 2147483647 h 260"/>
              <a:gd name="T30" fmla="*/ 2147483647 w 483"/>
              <a:gd name="T31" fmla="*/ 2147483647 h 260"/>
              <a:gd name="T32" fmla="*/ 2147483647 w 483"/>
              <a:gd name="T33" fmla="*/ 2147483647 h 260"/>
              <a:gd name="T34" fmla="*/ 2147483647 w 483"/>
              <a:gd name="T35" fmla="*/ 2147483647 h 260"/>
              <a:gd name="T36" fmla="*/ 2147483647 w 483"/>
              <a:gd name="T37" fmla="*/ 2147483647 h 260"/>
              <a:gd name="T38" fmla="*/ 2147483647 w 483"/>
              <a:gd name="T39" fmla="*/ 2147483647 h 260"/>
              <a:gd name="T40" fmla="*/ 2147483647 w 483"/>
              <a:gd name="T41" fmla="*/ 2147483647 h 260"/>
              <a:gd name="T42" fmla="*/ 2147483647 w 483"/>
              <a:gd name="T43" fmla="*/ 2147483647 h 260"/>
              <a:gd name="T44" fmla="*/ 2147483647 w 483"/>
              <a:gd name="T45" fmla="*/ 2147483647 h 260"/>
              <a:gd name="T46" fmla="*/ 2147483647 w 483"/>
              <a:gd name="T47" fmla="*/ 2147483647 h 260"/>
              <a:gd name="T48" fmla="*/ 2147483647 w 483"/>
              <a:gd name="T49" fmla="*/ 2147483647 h 260"/>
              <a:gd name="T50" fmla="*/ 2147483647 w 483"/>
              <a:gd name="T51" fmla="*/ 2147483647 h 260"/>
              <a:gd name="T52" fmla="*/ 2147483647 w 483"/>
              <a:gd name="T53" fmla="*/ 2147483647 h 260"/>
              <a:gd name="T54" fmla="*/ 2147483647 w 483"/>
              <a:gd name="T55" fmla="*/ 2147483647 h 260"/>
              <a:gd name="T56" fmla="*/ 2147483647 w 483"/>
              <a:gd name="T57" fmla="*/ 2147483647 h 260"/>
              <a:gd name="T58" fmla="*/ 2147483647 w 483"/>
              <a:gd name="T59" fmla="*/ 2147483647 h 260"/>
              <a:gd name="T60" fmla="*/ 2147483647 w 483"/>
              <a:gd name="T61" fmla="*/ 2147483647 h 260"/>
              <a:gd name="T62" fmla="*/ 2147483647 w 483"/>
              <a:gd name="T63" fmla="*/ 2147483647 h 260"/>
              <a:gd name="T64" fmla="*/ 2147483647 w 483"/>
              <a:gd name="T65" fmla="*/ 2147483647 h 260"/>
              <a:gd name="T66" fmla="*/ 2147483647 w 483"/>
              <a:gd name="T67" fmla="*/ 2147483647 h 260"/>
              <a:gd name="T68" fmla="*/ 2147483647 w 483"/>
              <a:gd name="T69" fmla="*/ 2147483647 h 260"/>
              <a:gd name="T70" fmla="*/ 2147483647 w 483"/>
              <a:gd name="T71" fmla="*/ 2147483647 h 260"/>
              <a:gd name="T72" fmla="*/ 2147483647 w 483"/>
              <a:gd name="T73" fmla="*/ 2147483647 h 260"/>
              <a:gd name="T74" fmla="*/ 2147483647 w 483"/>
              <a:gd name="T75" fmla="*/ 2147483647 h 260"/>
              <a:gd name="T76" fmla="*/ 2147483647 w 483"/>
              <a:gd name="T77" fmla="*/ 2147483647 h 260"/>
              <a:gd name="T78" fmla="*/ 2147483647 w 483"/>
              <a:gd name="T79" fmla="*/ 2147483647 h 260"/>
              <a:gd name="T80" fmla="*/ 2147483647 w 483"/>
              <a:gd name="T81" fmla="*/ 2147483647 h 260"/>
              <a:gd name="T82" fmla="*/ 2147483647 w 483"/>
              <a:gd name="T83" fmla="*/ 2147483647 h 260"/>
              <a:gd name="T84" fmla="*/ 2147483647 w 483"/>
              <a:gd name="T85" fmla="*/ 2147483647 h 260"/>
              <a:gd name="T86" fmla="*/ 2147483647 w 483"/>
              <a:gd name="T87" fmla="*/ 2147483647 h 260"/>
              <a:gd name="T88" fmla="*/ 2147483647 w 483"/>
              <a:gd name="T89" fmla="*/ 2147483647 h 260"/>
              <a:gd name="T90" fmla="*/ 2147483647 w 483"/>
              <a:gd name="T91" fmla="*/ 2147483647 h 260"/>
              <a:gd name="T92" fmla="*/ 2147483647 w 483"/>
              <a:gd name="T93" fmla="*/ 2147483647 h 260"/>
              <a:gd name="T94" fmla="*/ 2147483647 w 483"/>
              <a:gd name="T95" fmla="*/ 2147483647 h 260"/>
              <a:gd name="T96" fmla="*/ 2147483647 w 483"/>
              <a:gd name="T97" fmla="*/ 2147483647 h 260"/>
              <a:gd name="T98" fmla="*/ 2147483647 w 483"/>
              <a:gd name="T99" fmla="*/ 2147483647 h 260"/>
              <a:gd name="T100" fmla="*/ 2147483647 w 483"/>
              <a:gd name="T101" fmla="*/ 2147483647 h 260"/>
              <a:gd name="T102" fmla="*/ 2147483647 w 483"/>
              <a:gd name="T103" fmla="*/ 2147483647 h 260"/>
              <a:gd name="T104" fmla="*/ 2147483647 w 483"/>
              <a:gd name="T105" fmla="*/ 2147483647 h 260"/>
              <a:gd name="T106" fmla="*/ 2147483647 w 483"/>
              <a:gd name="T107" fmla="*/ 2147483647 h 260"/>
              <a:gd name="T108" fmla="*/ 2147483647 w 483"/>
              <a:gd name="T109" fmla="*/ 2147483647 h 260"/>
              <a:gd name="T110" fmla="*/ 2147483647 w 483"/>
              <a:gd name="T111" fmla="*/ 2147483647 h 260"/>
              <a:gd name="T112" fmla="*/ 2147483647 w 483"/>
              <a:gd name="T113" fmla="*/ 2147483647 h 260"/>
              <a:gd name="T114" fmla="*/ 2147483647 w 483"/>
              <a:gd name="T115" fmla="*/ 2147483647 h 260"/>
              <a:gd name="T116" fmla="*/ 2147483647 w 483"/>
              <a:gd name="T117" fmla="*/ 2147483647 h 260"/>
              <a:gd name="T118" fmla="*/ 2147483647 w 483"/>
              <a:gd name="T119" fmla="*/ 2147483647 h 260"/>
              <a:gd name="T120" fmla="*/ 2147483647 w 483"/>
              <a:gd name="T121" fmla="*/ 2147483647 h 260"/>
              <a:gd name="T122" fmla="*/ 2147483647 w 483"/>
              <a:gd name="T123" fmla="*/ 2147483647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83"/>
              <a:gd name="T187" fmla="*/ 0 h 260"/>
              <a:gd name="T188" fmla="*/ 483 w 483"/>
              <a:gd name="T189" fmla="*/ 260 h 26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2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7 w 54"/>
              <a:gd name="T1" fmla="*/ 2147483647 h 6"/>
              <a:gd name="T2" fmla="*/ 2147483647 w 54"/>
              <a:gd name="T3" fmla="*/ 2147483647 h 6"/>
              <a:gd name="T4" fmla="*/ 2147483647 w 54"/>
              <a:gd name="T5" fmla="*/ 0 h 6"/>
              <a:gd name="T6" fmla="*/ 0 w 54"/>
              <a:gd name="T7" fmla="*/ 2147483647 h 6"/>
              <a:gd name="T8" fmla="*/ 2147483647 w 54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6"/>
              <a:gd name="T17" fmla="*/ 54 w 54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3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7 w 129"/>
              <a:gd name="T1" fmla="*/ 2147483647 h 91"/>
              <a:gd name="T2" fmla="*/ 2147483647 w 129"/>
              <a:gd name="T3" fmla="*/ 2147483647 h 91"/>
              <a:gd name="T4" fmla="*/ 2147483647 w 129"/>
              <a:gd name="T5" fmla="*/ 2147483647 h 91"/>
              <a:gd name="T6" fmla="*/ 2147483647 w 129"/>
              <a:gd name="T7" fmla="*/ 2147483647 h 91"/>
              <a:gd name="T8" fmla="*/ 2147483647 w 129"/>
              <a:gd name="T9" fmla="*/ 2147483647 h 91"/>
              <a:gd name="T10" fmla="*/ 2147483647 w 129"/>
              <a:gd name="T11" fmla="*/ 2147483647 h 91"/>
              <a:gd name="T12" fmla="*/ 2147483647 w 129"/>
              <a:gd name="T13" fmla="*/ 2147483647 h 91"/>
              <a:gd name="T14" fmla="*/ 2147483647 w 129"/>
              <a:gd name="T15" fmla="*/ 2147483647 h 91"/>
              <a:gd name="T16" fmla="*/ 2147483647 w 129"/>
              <a:gd name="T17" fmla="*/ 2147483647 h 91"/>
              <a:gd name="T18" fmla="*/ 2147483647 w 129"/>
              <a:gd name="T19" fmla="*/ 2147483647 h 91"/>
              <a:gd name="T20" fmla="*/ 2147483647 w 129"/>
              <a:gd name="T21" fmla="*/ 2147483647 h 91"/>
              <a:gd name="T22" fmla="*/ 2147483647 w 129"/>
              <a:gd name="T23" fmla="*/ 2147483647 h 91"/>
              <a:gd name="T24" fmla="*/ 2147483647 w 129"/>
              <a:gd name="T25" fmla="*/ 2147483647 h 91"/>
              <a:gd name="T26" fmla="*/ 2147483647 w 129"/>
              <a:gd name="T27" fmla="*/ 2147483647 h 91"/>
              <a:gd name="T28" fmla="*/ 2147483647 w 129"/>
              <a:gd name="T29" fmla="*/ 2147483647 h 91"/>
              <a:gd name="T30" fmla="*/ 0 w 129"/>
              <a:gd name="T31" fmla="*/ 2147483647 h 91"/>
              <a:gd name="T32" fmla="*/ 2147483647 w 129"/>
              <a:gd name="T33" fmla="*/ 2147483647 h 91"/>
              <a:gd name="T34" fmla="*/ 2147483647 w 129"/>
              <a:gd name="T35" fmla="*/ 2147483647 h 91"/>
              <a:gd name="T36" fmla="*/ 2147483647 w 129"/>
              <a:gd name="T37" fmla="*/ 2147483647 h 91"/>
              <a:gd name="T38" fmla="*/ 2147483647 w 129"/>
              <a:gd name="T39" fmla="*/ 2147483647 h 91"/>
              <a:gd name="T40" fmla="*/ 2147483647 w 129"/>
              <a:gd name="T41" fmla="*/ 2147483647 h 91"/>
              <a:gd name="T42" fmla="*/ 2147483647 w 129"/>
              <a:gd name="T43" fmla="*/ 2147483647 h 91"/>
              <a:gd name="T44" fmla="*/ 2147483647 w 129"/>
              <a:gd name="T45" fmla="*/ 2147483647 h 91"/>
              <a:gd name="T46" fmla="*/ 2147483647 w 129"/>
              <a:gd name="T47" fmla="*/ 2147483647 h 91"/>
              <a:gd name="T48" fmla="*/ 2147483647 w 129"/>
              <a:gd name="T49" fmla="*/ 2147483647 h 91"/>
              <a:gd name="T50" fmla="*/ 2147483647 w 129"/>
              <a:gd name="T51" fmla="*/ 2147483647 h 91"/>
              <a:gd name="T52" fmla="*/ 2147483647 w 129"/>
              <a:gd name="T53" fmla="*/ 2147483647 h 91"/>
              <a:gd name="T54" fmla="*/ 2147483647 w 129"/>
              <a:gd name="T55" fmla="*/ 2147483647 h 91"/>
              <a:gd name="T56" fmla="*/ 2147483647 w 129"/>
              <a:gd name="T57" fmla="*/ 2147483647 h 91"/>
              <a:gd name="T58" fmla="*/ 2147483647 w 129"/>
              <a:gd name="T59" fmla="*/ 2147483647 h 91"/>
              <a:gd name="T60" fmla="*/ 2147483647 w 129"/>
              <a:gd name="T61" fmla="*/ 2147483647 h 91"/>
              <a:gd name="T62" fmla="*/ 2147483647 w 129"/>
              <a:gd name="T63" fmla="*/ 2147483647 h 91"/>
              <a:gd name="T64" fmla="*/ 2147483647 w 129"/>
              <a:gd name="T65" fmla="*/ 2147483647 h 91"/>
              <a:gd name="T66" fmla="*/ 2147483647 w 129"/>
              <a:gd name="T67" fmla="*/ 2147483647 h 91"/>
              <a:gd name="T68" fmla="*/ 2147483647 w 129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9"/>
              <a:gd name="T106" fmla="*/ 0 h 91"/>
              <a:gd name="T107" fmla="*/ 129 w 129"/>
              <a:gd name="T108" fmla="*/ 91 h 9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4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2147483647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2"/>
              <a:gd name="T17" fmla="*/ 18 w 1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5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/>
          </a:p>
        </p:txBody>
      </p:sp>
      <p:sp>
        <p:nvSpPr>
          <p:cNvPr id="2136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7 w 83"/>
              <a:gd name="T1" fmla="*/ 2147483647 h 98"/>
              <a:gd name="T2" fmla="*/ 2147483647 w 83"/>
              <a:gd name="T3" fmla="*/ 2147483647 h 98"/>
              <a:gd name="T4" fmla="*/ 2147483647 w 83"/>
              <a:gd name="T5" fmla="*/ 2147483647 h 98"/>
              <a:gd name="T6" fmla="*/ 2147483647 w 83"/>
              <a:gd name="T7" fmla="*/ 2147483647 h 98"/>
              <a:gd name="T8" fmla="*/ 2147483647 w 83"/>
              <a:gd name="T9" fmla="*/ 2147483647 h 98"/>
              <a:gd name="T10" fmla="*/ 2147483647 w 83"/>
              <a:gd name="T11" fmla="*/ 2147483647 h 98"/>
              <a:gd name="T12" fmla="*/ 2147483647 w 83"/>
              <a:gd name="T13" fmla="*/ 2147483647 h 98"/>
              <a:gd name="T14" fmla="*/ 2147483647 w 83"/>
              <a:gd name="T15" fmla="*/ 2147483647 h 98"/>
              <a:gd name="T16" fmla="*/ 2147483647 w 83"/>
              <a:gd name="T17" fmla="*/ 2147483647 h 98"/>
              <a:gd name="T18" fmla="*/ 2147483647 w 83"/>
              <a:gd name="T19" fmla="*/ 2147483647 h 98"/>
              <a:gd name="T20" fmla="*/ 2147483647 w 83"/>
              <a:gd name="T21" fmla="*/ 2147483647 h 98"/>
              <a:gd name="T22" fmla="*/ 2147483647 w 83"/>
              <a:gd name="T23" fmla="*/ 2147483647 h 98"/>
              <a:gd name="T24" fmla="*/ 2147483647 w 83"/>
              <a:gd name="T25" fmla="*/ 2147483647 h 98"/>
              <a:gd name="T26" fmla="*/ 2147483647 w 83"/>
              <a:gd name="T27" fmla="*/ 2147483647 h 98"/>
              <a:gd name="T28" fmla="*/ 2147483647 w 83"/>
              <a:gd name="T29" fmla="*/ 2147483647 h 98"/>
              <a:gd name="T30" fmla="*/ 2147483647 w 83"/>
              <a:gd name="T31" fmla="*/ 2147483647 h 98"/>
              <a:gd name="T32" fmla="*/ 2147483647 w 83"/>
              <a:gd name="T33" fmla="*/ 2147483647 h 98"/>
              <a:gd name="T34" fmla="*/ 2147483647 w 83"/>
              <a:gd name="T35" fmla="*/ 2147483647 h 98"/>
              <a:gd name="T36" fmla="*/ 2147483647 w 83"/>
              <a:gd name="T37" fmla="*/ 2147483647 h 98"/>
              <a:gd name="T38" fmla="*/ 2147483647 w 83"/>
              <a:gd name="T39" fmla="*/ 2147483647 h 98"/>
              <a:gd name="T40" fmla="*/ 2147483647 w 83"/>
              <a:gd name="T41" fmla="*/ 2147483647 h 98"/>
              <a:gd name="T42" fmla="*/ 2147483647 w 83"/>
              <a:gd name="T43" fmla="*/ 2147483647 h 98"/>
              <a:gd name="T44" fmla="*/ 2147483647 w 83"/>
              <a:gd name="T45" fmla="*/ 2147483647 h 98"/>
              <a:gd name="T46" fmla="*/ 2147483647 w 83"/>
              <a:gd name="T47" fmla="*/ 2147483647 h 98"/>
              <a:gd name="T48" fmla="*/ 2147483647 w 83"/>
              <a:gd name="T49" fmla="*/ 2147483647 h 98"/>
              <a:gd name="T50" fmla="*/ 2147483647 w 83"/>
              <a:gd name="T51" fmla="*/ 0 h 98"/>
              <a:gd name="T52" fmla="*/ 2147483647 w 83"/>
              <a:gd name="T53" fmla="*/ 2147483647 h 98"/>
              <a:gd name="T54" fmla="*/ 2147483647 w 83"/>
              <a:gd name="T55" fmla="*/ 2147483647 h 98"/>
              <a:gd name="T56" fmla="*/ 2147483647 w 83"/>
              <a:gd name="T57" fmla="*/ 2147483647 h 98"/>
              <a:gd name="T58" fmla="*/ 2147483647 w 83"/>
              <a:gd name="T59" fmla="*/ 2147483647 h 98"/>
              <a:gd name="T60" fmla="*/ 2147483647 w 83"/>
              <a:gd name="T61" fmla="*/ 2147483647 h 98"/>
              <a:gd name="T62" fmla="*/ 2147483647 w 83"/>
              <a:gd name="T63" fmla="*/ 2147483647 h 98"/>
              <a:gd name="T64" fmla="*/ 2147483647 w 83"/>
              <a:gd name="T65" fmla="*/ 2147483647 h 98"/>
              <a:gd name="T66" fmla="*/ 2147483647 w 83"/>
              <a:gd name="T67" fmla="*/ 2147483647 h 98"/>
              <a:gd name="T68" fmla="*/ 2147483647 w 83"/>
              <a:gd name="T69" fmla="*/ 2147483647 h 98"/>
              <a:gd name="T70" fmla="*/ 2147483647 w 83"/>
              <a:gd name="T71" fmla="*/ 2147483647 h 98"/>
              <a:gd name="T72" fmla="*/ 2147483647 w 83"/>
              <a:gd name="T73" fmla="*/ 2147483647 h 98"/>
              <a:gd name="T74" fmla="*/ 2147483647 w 83"/>
              <a:gd name="T75" fmla="*/ 2147483647 h 98"/>
              <a:gd name="T76" fmla="*/ 2147483647 w 83"/>
              <a:gd name="T77" fmla="*/ 2147483647 h 98"/>
              <a:gd name="T78" fmla="*/ 2147483647 w 83"/>
              <a:gd name="T79" fmla="*/ 2147483647 h 98"/>
              <a:gd name="T80" fmla="*/ 2147483647 w 83"/>
              <a:gd name="T81" fmla="*/ 2147483647 h 98"/>
              <a:gd name="T82" fmla="*/ 2147483647 w 83"/>
              <a:gd name="T83" fmla="*/ 2147483647 h 98"/>
              <a:gd name="T84" fmla="*/ 2147483647 w 83"/>
              <a:gd name="T85" fmla="*/ 2147483647 h 98"/>
              <a:gd name="T86" fmla="*/ 2147483647 w 83"/>
              <a:gd name="T87" fmla="*/ 2147483647 h 98"/>
              <a:gd name="T88" fmla="*/ 2147483647 w 83"/>
              <a:gd name="T89" fmla="*/ 2147483647 h 98"/>
              <a:gd name="T90" fmla="*/ 2147483647 w 83"/>
              <a:gd name="T91" fmla="*/ 2147483647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3"/>
              <a:gd name="T139" fmla="*/ 0 h 98"/>
              <a:gd name="T140" fmla="*/ 83 w 83"/>
              <a:gd name="T141" fmla="*/ 98 h 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7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7 w 10000"/>
              <a:gd name="T1" fmla="*/ 2147483647 h 9895"/>
              <a:gd name="T2" fmla="*/ 2147483647 w 10000"/>
              <a:gd name="T3" fmla="*/ 2147483647 h 9895"/>
              <a:gd name="T4" fmla="*/ 2147483647 w 10000"/>
              <a:gd name="T5" fmla="*/ 2147483647 h 9895"/>
              <a:gd name="T6" fmla="*/ 2147483647 w 10000"/>
              <a:gd name="T7" fmla="*/ 2147483647 h 9895"/>
              <a:gd name="T8" fmla="*/ 2147483647 w 10000"/>
              <a:gd name="T9" fmla="*/ 0 h 9895"/>
              <a:gd name="T10" fmla="*/ 2147483647 w 10000"/>
              <a:gd name="T11" fmla="*/ 2147483647 h 9895"/>
              <a:gd name="T12" fmla="*/ 2147483647 w 10000"/>
              <a:gd name="T13" fmla="*/ 2147483647 h 9895"/>
              <a:gd name="T14" fmla="*/ 2147483647 w 10000"/>
              <a:gd name="T15" fmla="*/ 2147483647 h 9895"/>
              <a:gd name="T16" fmla="*/ 2147483647 w 10000"/>
              <a:gd name="T17" fmla="*/ 2147483647 h 9895"/>
              <a:gd name="T18" fmla="*/ 2147483647 w 10000"/>
              <a:gd name="T19" fmla="*/ 2147483647 h 9895"/>
              <a:gd name="T20" fmla="*/ 2147483647 w 10000"/>
              <a:gd name="T21" fmla="*/ 2147483647 h 9895"/>
              <a:gd name="T22" fmla="*/ 2147483647 w 10000"/>
              <a:gd name="T23" fmla="*/ 2147483647 h 9895"/>
              <a:gd name="T24" fmla="*/ 2147483647 w 10000"/>
              <a:gd name="T25" fmla="*/ 2147483647 h 9895"/>
              <a:gd name="T26" fmla="*/ 1547059248 w 10000"/>
              <a:gd name="T27" fmla="*/ 2147483647 h 9895"/>
              <a:gd name="T28" fmla="*/ 1032076692 w 10000"/>
              <a:gd name="T29" fmla="*/ 2147483647 h 9895"/>
              <a:gd name="T30" fmla="*/ 1032076692 w 10000"/>
              <a:gd name="T31" fmla="*/ 2147483647 h 9895"/>
              <a:gd name="T32" fmla="*/ 1032076692 w 10000"/>
              <a:gd name="T33" fmla="*/ 2147483647 h 9895"/>
              <a:gd name="T34" fmla="*/ 1032076692 w 10000"/>
              <a:gd name="T35" fmla="*/ 2147483647 h 9895"/>
              <a:gd name="T36" fmla="*/ 258002370 w 10000"/>
              <a:gd name="T37" fmla="*/ 2147483647 h 9895"/>
              <a:gd name="T38" fmla="*/ 516037833 w 10000"/>
              <a:gd name="T39" fmla="*/ 2147483647 h 9895"/>
              <a:gd name="T40" fmla="*/ 1839949825 w 10000"/>
              <a:gd name="T41" fmla="*/ 2147483647 h 9895"/>
              <a:gd name="T42" fmla="*/ 2018678095 w 10000"/>
              <a:gd name="T43" fmla="*/ 2147483647 h 9895"/>
              <a:gd name="T44" fmla="*/ 2147483647 w 10000"/>
              <a:gd name="T45" fmla="*/ 2147483647 h 9895"/>
              <a:gd name="T46" fmla="*/ 2147483647 w 10000"/>
              <a:gd name="T47" fmla="*/ 2147483647 h 9895"/>
              <a:gd name="T48" fmla="*/ 2147483647 w 10000"/>
              <a:gd name="T49" fmla="*/ 2147483647 h 9895"/>
              <a:gd name="T50" fmla="*/ 2147483647 w 10000"/>
              <a:gd name="T51" fmla="*/ 2147483647 h 9895"/>
              <a:gd name="T52" fmla="*/ 2147483647 w 10000"/>
              <a:gd name="T53" fmla="*/ 2147483647 h 9895"/>
              <a:gd name="T54" fmla="*/ 2147483647 w 10000"/>
              <a:gd name="T55" fmla="*/ 2147483647 h 9895"/>
              <a:gd name="T56" fmla="*/ 2147483647 w 10000"/>
              <a:gd name="T57" fmla="*/ 2147483647 h 9895"/>
              <a:gd name="T58" fmla="*/ 2147483647 w 10000"/>
              <a:gd name="T59" fmla="*/ 2147483647 h 9895"/>
              <a:gd name="T60" fmla="*/ 2147483647 w 10000"/>
              <a:gd name="T61" fmla="*/ 2147483647 h 9895"/>
              <a:gd name="T62" fmla="*/ 2147483647 w 10000"/>
              <a:gd name="T63" fmla="*/ 2147483647 h 9895"/>
              <a:gd name="T64" fmla="*/ 2147483647 w 10000"/>
              <a:gd name="T65" fmla="*/ 2147483647 h 9895"/>
              <a:gd name="T66" fmla="*/ 2147483647 w 10000"/>
              <a:gd name="T67" fmla="*/ 2147483647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00"/>
              <a:gd name="T103" fmla="*/ 0 h 9895"/>
              <a:gd name="T104" fmla="*/ 10000 w 10000"/>
              <a:gd name="T105" fmla="*/ 9895 h 98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8" name="Freeform 349"/>
          <p:cNvSpPr>
            <a:spLocks/>
          </p:cNvSpPr>
          <p:nvPr/>
        </p:nvSpPr>
        <p:spPr bwMode="auto">
          <a:xfrm>
            <a:off x="5076056" y="3140968"/>
            <a:ext cx="446087" cy="287337"/>
          </a:xfrm>
          <a:custGeom>
            <a:avLst/>
            <a:gdLst>
              <a:gd name="T0" fmla="*/ 2147483647 w 57"/>
              <a:gd name="T1" fmla="*/ 2147483647 h 37"/>
              <a:gd name="T2" fmla="*/ 2147483647 w 57"/>
              <a:gd name="T3" fmla="*/ 2147483647 h 37"/>
              <a:gd name="T4" fmla="*/ 2147483647 w 57"/>
              <a:gd name="T5" fmla="*/ 2147483647 h 37"/>
              <a:gd name="T6" fmla="*/ 2147483647 w 57"/>
              <a:gd name="T7" fmla="*/ 2147483647 h 37"/>
              <a:gd name="T8" fmla="*/ 2147483647 w 57"/>
              <a:gd name="T9" fmla="*/ 2147483647 h 37"/>
              <a:gd name="T10" fmla="*/ 2147483647 w 57"/>
              <a:gd name="T11" fmla="*/ 2147483647 h 37"/>
              <a:gd name="T12" fmla="*/ 2147483647 w 57"/>
              <a:gd name="T13" fmla="*/ 2147483647 h 37"/>
              <a:gd name="T14" fmla="*/ 2147483647 w 57"/>
              <a:gd name="T15" fmla="*/ 2147483647 h 37"/>
              <a:gd name="T16" fmla="*/ 2147483647 w 57"/>
              <a:gd name="T17" fmla="*/ 2147483647 h 37"/>
              <a:gd name="T18" fmla="*/ 2147483647 w 57"/>
              <a:gd name="T19" fmla="*/ 2147483647 h 37"/>
              <a:gd name="T20" fmla="*/ 2147483647 w 57"/>
              <a:gd name="T21" fmla="*/ 2147483647 h 37"/>
              <a:gd name="T22" fmla="*/ 2147483647 w 57"/>
              <a:gd name="T23" fmla="*/ 0 h 37"/>
              <a:gd name="T24" fmla="*/ 2147483647 w 57"/>
              <a:gd name="T25" fmla="*/ 0 h 37"/>
              <a:gd name="T26" fmla="*/ 2147483647 w 57"/>
              <a:gd name="T27" fmla="*/ 2147483647 h 37"/>
              <a:gd name="T28" fmla="*/ 2147483647 w 57"/>
              <a:gd name="T29" fmla="*/ 2147483647 h 37"/>
              <a:gd name="T30" fmla="*/ 2147483647 w 57"/>
              <a:gd name="T31" fmla="*/ 2147483647 h 37"/>
              <a:gd name="T32" fmla="*/ 2147483647 w 57"/>
              <a:gd name="T33" fmla="*/ 2147483647 h 37"/>
              <a:gd name="T34" fmla="*/ 2147483647 w 57"/>
              <a:gd name="T35" fmla="*/ 2147483647 h 37"/>
              <a:gd name="T36" fmla="*/ 2147483647 w 57"/>
              <a:gd name="T37" fmla="*/ 2147483647 h 37"/>
              <a:gd name="T38" fmla="*/ 2147483647 w 57"/>
              <a:gd name="T39" fmla="*/ 2147483647 h 37"/>
              <a:gd name="T40" fmla="*/ 2147483647 w 57"/>
              <a:gd name="T41" fmla="*/ 2147483647 h 37"/>
              <a:gd name="T42" fmla="*/ 2147483647 w 57"/>
              <a:gd name="T43" fmla="*/ 2147483647 h 37"/>
              <a:gd name="T44" fmla="*/ 0 w 57"/>
              <a:gd name="T45" fmla="*/ 2147483647 h 37"/>
              <a:gd name="T46" fmla="*/ 0 w 57"/>
              <a:gd name="T47" fmla="*/ 2147483647 h 37"/>
              <a:gd name="T48" fmla="*/ 2147483647 w 57"/>
              <a:gd name="T49" fmla="*/ 2147483647 h 37"/>
              <a:gd name="T50" fmla="*/ 2147483647 w 57"/>
              <a:gd name="T51" fmla="*/ 2147483647 h 37"/>
              <a:gd name="T52" fmla="*/ 2147483647 w 57"/>
              <a:gd name="T53" fmla="*/ 2147483647 h 37"/>
              <a:gd name="T54" fmla="*/ 2147483647 w 57"/>
              <a:gd name="T55" fmla="*/ 2147483647 h 37"/>
              <a:gd name="T56" fmla="*/ 2147483647 w 57"/>
              <a:gd name="T57" fmla="*/ 2147483647 h 37"/>
              <a:gd name="T58" fmla="*/ 2147483647 w 57"/>
              <a:gd name="T59" fmla="*/ 2147483647 h 37"/>
              <a:gd name="T60" fmla="*/ 2147483647 w 57"/>
              <a:gd name="T61" fmla="*/ 2147483647 h 37"/>
              <a:gd name="T62" fmla="*/ 2147483647 w 57"/>
              <a:gd name="T63" fmla="*/ 2147483647 h 37"/>
              <a:gd name="T64" fmla="*/ 2147483647 w 57"/>
              <a:gd name="T65" fmla="*/ 2147483647 h 37"/>
              <a:gd name="T66" fmla="*/ 2147483647 w 57"/>
              <a:gd name="T67" fmla="*/ 2147483647 h 37"/>
              <a:gd name="T68" fmla="*/ 2147483647 w 57"/>
              <a:gd name="T69" fmla="*/ 2147483647 h 37"/>
              <a:gd name="T70" fmla="*/ 2147483647 w 57"/>
              <a:gd name="T71" fmla="*/ 2147483647 h 37"/>
              <a:gd name="T72" fmla="*/ 2147483647 w 57"/>
              <a:gd name="T73" fmla="*/ 2147483647 h 37"/>
              <a:gd name="T74" fmla="*/ 2147483647 w 57"/>
              <a:gd name="T75" fmla="*/ 2147483647 h 37"/>
              <a:gd name="T76" fmla="*/ 2147483647 w 57"/>
              <a:gd name="T77" fmla="*/ 2147483647 h 37"/>
              <a:gd name="T78" fmla="*/ 2147483647 w 57"/>
              <a:gd name="T79" fmla="*/ 2147483647 h 37"/>
              <a:gd name="T80" fmla="*/ 2147483647 w 57"/>
              <a:gd name="T81" fmla="*/ 2147483647 h 37"/>
              <a:gd name="T82" fmla="*/ 2147483647 w 57"/>
              <a:gd name="T83" fmla="*/ 2147483647 h 37"/>
              <a:gd name="T84" fmla="*/ 2147483647 w 57"/>
              <a:gd name="T85" fmla="*/ 2147483647 h 37"/>
              <a:gd name="T86" fmla="*/ 2147483647 w 57"/>
              <a:gd name="T87" fmla="*/ 2147483647 h 37"/>
              <a:gd name="T88" fmla="*/ 2147483647 w 57"/>
              <a:gd name="T89" fmla="*/ 2147483647 h 37"/>
              <a:gd name="T90" fmla="*/ 2147483647 w 57"/>
              <a:gd name="T91" fmla="*/ 2147483647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7"/>
              <a:gd name="T139" fmla="*/ 0 h 37"/>
              <a:gd name="T140" fmla="*/ 57 w 57"/>
              <a:gd name="T141" fmla="*/ 37 h 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9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7 w 42"/>
              <a:gd name="T1" fmla="*/ 2147483647 h 24"/>
              <a:gd name="T2" fmla="*/ 2147483647 w 42"/>
              <a:gd name="T3" fmla="*/ 0 h 24"/>
              <a:gd name="T4" fmla="*/ 0 w 42"/>
              <a:gd name="T5" fmla="*/ 2147483647 h 24"/>
              <a:gd name="T6" fmla="*/ 2147483647 w 42"/>
              <a:gd name="T7" fmla="*/ 2147483647 h 24"/>
              <a:gd name="T8" fmla="*/ 2147483647 w 4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24"/>
              <a:gd name="T17" fmla="*/ 42 w 4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0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0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"/>
              <a:gd name="T31" fmla="*/ 0 h 36"/>
              <a:gd name="T32" fmla="*/ 60 w 60"/>
              <a:gd name="T33" fmla="*/ 36 h 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7 w 31"/>
              <a:gd name="T1" fmla="*/ 2147483647 h 28"/>
              <a:gd name="T2" fmla="*/ 2147483647 w 31"/>
              <a:gd name="T3" fmla="*/ 2147483647 h 28"/>
              <a:gd name="T4" fmla="*/ 2147483647 w 31"/>
              <a:gd name="T5" fmla="*/ 2147483647 h 28"/>
              <a:gd name="T6" fmla="*/ 2147483647 w 31"/>
              <a:gd name="T7" fmla="*/ 2147483647 h 28"/>
              <a:gd name="T8" fmla="*/ 2147483647 w 31"/>
              <a:gd name="T9" fmla="*/ 2147483647 h 28"/>
              <a:gd name="T10" fmla="*/ 2147483647 w 31"/>
              <a:gd name="T11" fmla="*/ 2147483647 h 28"/>
              <a:gd name="T12" fmla="*/ 2147483647 w 31"/>
              <a:gd name="T13" fmla="*/ 2147483647 h 28"/>
              <a:gd name="T14" fmla="*/ 2147483647 w 31"/>
              <a:gd name="T15" fmla="*/ 2147483647 h 28"/>
              <a:gd name="T16" fmla="*/ 2147483647 w 31"/>
              <a:gd name="T17" fmla="*/ 2147483647 h 28"/>
              <a:gd name="T18" fmla="*/ 2147483647 w 31"/>
              <a:gd name="T19" fmla="*/ 2147483647 h 28"/>
              <a:gd name="T20" fmla="*/ 2147483647 w 31"/>
              <a:gd name="T21" fmla="*/ 2147483647 h 28"/>
              <a:gd name="T22" fmla="*/ 2147483647 w 31"/>
              <a:gd name="T23" fmla="*/ 2147483647 h 28"/>
              <a:gd name="T24" fmla="*/ 2147483647 w 31"/>
              <a:gd name="T25" fmla="*/ 2147483647 h 28"/>
              <a:gd name="T26" fmla="*/ 2147483647 w 31"/>
              <a:gd name="T27" fmla="*/ 2147483647 h 28"/>
              <a:gd name="T28" fmla="*/ 2147483647 w 31"/>
              <a:gd name="T29" fmla="*/ 2147483647 h 28"/>
              <a:gd name="T30" fmla="*/ 2147483647 w 31"/>
              <a:gd name="T31" fmla="*/ 2147483647 h 28"/>
              <a:gd name="T32" fmla="*/ 2147483647 w 31"/>
              <a:gd name="T33" fmla="*/ 2147483647 h 28"/>
              <a:gd name="T34" fmla="*/ 2147483647 w 31"/>
              <a:gd name="T35" fmla="*/ 2147483647 h 28"/>
              <a:gd name="T36" fmla="*/ 2147483647 w 31"/>
              <a:gd name="T37" fmla="*/ 2147483647 h 28"/>
              <a:gd name="T38" fmla="*/ 2147483647 w 31"/>
              <a:gd name="T39" fmla="*/ 2147483647 h 28"/>
              <a:gd name="T40" fmla="*/ 2147483647 w 31"/>
              <a:gd name="T41" fmla="*/ 2147483647 h 28"/>
              <a:gd name="T42" fmla="*/ 2147483647 w 31"/>
              <a:gd name="T43" fmla="*/ 2147483647 h 28"/>
              <a:gd name="T44" fmla="*/ 2147483647 w 31"/>
              <a:gd name="T45" fmla="*/ 2147483647 h 28"/>
              <a:gd name="T46" fmla="*/ 2147483647 w 31"/>
              <a:gd name="T47" fmla="*/ 0 h 28"/>
              <a:gd name="T48" fmla="*/ 2147483647 w 31"/>
              <a:gd name="T49" fmla="*/ 2147483647 h 28"/>
              <a:gd name="T50" fmla="*/ 2147483647 w 31"/>
              <a:gd name="T51" fmla="*/ 2147483647 h 28"/>
              <a:gd name="T52" fmla="*/ 2147483647 w 31"/>
              <a:gd name="T53" fmla="*/ 0 h 28"/>
              <a:gd name="T54" fmla="*/ 2147483647 w 31"/>
              <a:gd name="T55" fmla="*/ 0 h 28"/>
              <a:gd name="T56" fmla="*/ 2147483647 w 31"/>
              <a:gd name="T57" fmla="*/ 2147483647 h 28"/>
              <a:gd name="T58" fmla="*/ 2147483647 w 31"/>
              <a:gd name="T59" fmla="*/ 2147483647 h 28"/>
              <a:gd name="T60" fmla="*/ 0 w 31"/>
              <a:gd name="T61" fmla="*/ 2147483647 h 28"/>
              <a:gd name="T62" fmla="*/ 0 w 31"/>
              <a:gd name="T63" fmla="*/ 2147483647 h 28"/>
              <a:gd name="T64" fmla="*/ 2147483647 w 31"/>
              <a:gd name="T65" fmla="*/ 2147483647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1"/>
              <a:gd name="T100" fmla="*/ 0 h 28"/>
              <a:gd name="T101" fmla="*/ 31 w 31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00"/>
              <a:gd name="T85" fmla="*/ 0 h 223"/>
              <a:gd name="T86" fmla="*/ 300 w 300"/>
              <a:gd name="T87" fmla="*/ 223 h 22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3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00"/>
              <a:gd name="T85" fmla="*/ 0 h 223"/>
              <a:gd name="T86" fmla="*/ 300 w 300"/>
              <a:gd name="T87" fmla="*/ 223 h 22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4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2147483647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2147483647 w 52"/>
              <a:gd name="T15" fmla="*/ 2147483647 h 49"/>
              <a:gd name="T16" fmla="*/ 2147483647 w 52"/>
              <a:gd name="T17" fmla="*/ 2147483647 h 49"/>
              <a:gd name="T18" fmla="*/ 2147483647 w 52"/>
              <a:gd name="T19" fmla="*/ 2147483647 h 49"/>
              <a:gd name="T20" fmla="*/ 2147483647 w 52"/>
              <a:gd name="T21" fmla="*/ 2147483647 h 49"/>
              <a:gd name="T22" fmla="*/ 2147483647 w 52"/>
              <a:gd name="T23" fmla="*/ 0 h 49"/>
              <a:gd name="T24" fmla="*/ 2147483647 w 52"/>
              <a:gd name="T25" fmla="*/ 0 h 49"/>
              <a:gd name="T26" fmla="*/ 2147483647 w 52"/>
              <a:gd name="T27" fmla="*/ 2147483647 h 49"/>
              <a:gd name="T28" fmla="*/ 2147483647 w 52"/>
              <a:gd name="T29" fmla="*/ 2147483647 h 49"/>
              <a:gd name="T30" fmla="*/ 2147483647 w 52"/>
              <a:gd name="T31" fmla="*/ 2147483647 h 49"/>
              <a:gd name="T32" fmla="*/ 2147483647 w 52"/>
              <a:gd name="T33" fmla="*/ 2147483647 h 49"/>
              <a:gd name="T34" fmla="*/ 2147483647 w 52"/>
              <a:gd name="T35" fmla="*/ 2147483647 h 49"/>
              <a:gd name="T36" fmla="*/ 2147483647 w 52"/>
              <a:gd name="T37" fmla="*/ 2147483647 h 49"/>
              <a:gd name="T38" fmla="*/ 0 w 52"/>
              <a:gd name="T39" fmla="*/ 2147483647 h 49"/>
              <a:gd name="T40" fmla="*/ 0 w 52"/>
              <a:gd name="T41" fmla="*/ 2147483647 h 49"/>
              <a:gd name="T42" fmla="*/ 2147483647 w 52"/>
              <a:gd name="T43" fmla="*/ 2147483647 h 49"/>
              <a:gd name="T44" fmla="*/ 2147483647 w 52"/>
              <a:gd name="T45" fmla="*/ 2147483647 h 49"/>
              <a:gd name="T46" fmla="*/ 2147483647 w 52"/>
              <a:gd name="T47" fmla="*/ 2147483647 h 49"/>
              <a:gd name="T48" fmla="*/ 2147483647 w 52"/>
              <a:gd name="T49" fmla="*/ 2147483647 h 49"/>
              <a:gd name="T50" fmla="*/ 2147483647 w 52"/>
              <a:gd name="T51" fmla="*/ 2147483647 h 49"/>
              <a:gd name="T52" fmla="*/ 2147483647 w 52"/>
              <a:gd name="T53" fmla="*/ 2147483647 h 49"/>
              <a:gd name="T54" fmla="*/ 2147483647 w 52"/>
              <a:gd name="T55" fmla="*/ 2147483647 h 49"/>
              <a:gd name="T56" fmla="*/ 2147483647 w 52"/>
              <a:gd name="T57" fmla="*/ 2147483647 h 49"/>
              <a:gd name="T58" fmla="*/ 2147483647 w 52"/>
              <a:gd name="T59" fmla="*/ 2147483647 h 49"/>
              <a:gd name="T60" fmla="*/ 2147483647 w 52"/>
              <a:gd name="T61" fmla="*/ 2147483647 h 49"/>
              <a:gd name="T62" fmla="*/ 2147483647 w 52"/>
              <a:gd name="T63" fmla="*/ 2147483647 h 49"/>
              <a:gd name="T64" fmla="*/ 2147483647 w 52"/>
              <a:gd name="T65" fmla="*/ 2147483647 h 49"/>
              <a:gd name="T66" fmla="*/ 2147483647 w 52"/>
              <a:gd name="T67" fmla="*/ 2147483647 h 49"/>
              <a:gd name="T68" fmla="*/ 2147483647 w 52"/>
              <a:gd name="T69" fmla="*/ 2147483647 h 49"/>
              <a:gd name="T70" fmla="*/ 2147483647 w 52"/>
              <a:gd name="T71" fmla="*/ 2147483647 h 49"/>
              <a:gd name="T72" fmla="*/ 2147483647 w 52"/>
              <a:gd name="T73" fmla="*/ 2147483647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2"/>
              <a:gd name="T112" fmla="*/ 0 h 49"/>
              <a:gd name="T113" fmla="*/ 52 w 52"/>
              <a:gd name="T114" fmla="*/ 49 h 4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5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7 w 180"/>
              <a:gd name="T1" fmla="*/ 2147483647 h 246"/>
              <a:gd name="T2" fmla="*/ 2147483647 w 180"/>
              <a:gd name="T3" fmla="*/ 2147483647 h 246"/>
              <a:gd name="T4" fmla="*/ 2147483647 w 180"/>
              <a:gd name="T5" fmla="*/ 2147483647 h 246"/>
              <a:gd name="T6" fmla="*/ 2147483647 w 180"/>
              <a:gd name="T7" fmla="*/ 2147483647 h 246"/>
              <a:gd name="T8" fmla="*/ 2147483647 w 180"/>
              <a:gd name="T9" fmla="*/ 2147483647 h 246"/>
              <a:gd name="T10" fmla="*/ 2147483647 w 180"/>
              <a:gd name="T11" fmla="*/ 2147483647 h 246"/>
              <a:gd name="T12" fmla="*/ 2147483647 w 180"/>
              <a:gd name="T13" fmla="*/ 2147483647 h 246"/>
              <a:gd name="T14" fmla="*/ 2147483647 w 180"/>
              <a:gd name="T15" fmla="*/ 2147483647 h 246"/>
              <a:gd name="T16" fmla="*/ 2147483647 w 180"/>
              <a:gd name="T17" fmla="*/ 2147483647 h 246"/>
              <a:gd name="T18" fmla="*/ 2147483647 w 180"/>
              <a:gd name="T19" fmla="*/ 2147483647 h 246"/>
              <a:gd name="T20" fmla="*/ 2147483647 w 180"/>
              <a:gd name="T21" fmla="*/ 2147483647 h 246"/>
              <a:gd name="T22" fmla="*/ 2147483647 w 180"/>
              <a:gd name="T23" fmla="*/ 2147483647 h 246"/>
              <a:gd name="T24" fmla="*/ 2147483647 w 180"/>
              <a:gd name="T25" fmla="*/ 2147483647 h 246"/>
              <a:gd name="T26" fmla="*/ 0 w 180"/>
              <a:gd name="T27" fmla="*/ 2147483647 h 246"/>
              <a:gd name="T28" fmla="*/ 0 w 180"/>
              <a:gd name="T29" fmla="*/ 2147483647 h 246"/>
              <a:gd name="T30" fmla="*/ 2147483647 w 180"/>
              <a:gd name="T31" fmla="*/ 2147483647 h 246"/>
              <a:gd name="T32" fmla="*/ 2147483647 w 180"/>
              <a:gd name="T33" fmla="*/ 2147483647 h 246"/>
              <a:gd name="T34" fmla="*/ 2147483647 w 180"/>
              <a:gd name="T35" fmla="*/ 2147483647 h 246"/>
              <a:gd name="T36" fmla="*/ 2147483647 w 180"/>
              <a:gd name="T37" fmla="*/ 2147483647 h 246"/>
              <a:gd name="T38" fmla="*/ 2147483647 w 180"/>
              <a:gd name="T39" fmla="*/ 2147483647 h 246"/>
              <a:gd name="T40" fmla="*/ 2147483647 w 180"/>
              <a:gd name="T41" fmla="*/ 0 h 246"/>
              <a:gd name="T42" fmla="*/ 2147483647 w 180"/>
              <a:gd name="T43" fmla="*/ 2147483647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0"/>
              <a:gd name="T67" fmla="*/ 0 h 246"/>
              <a:gd name="T68" fmla="*/ 180 w 180"/>
              <a:gd name="T69" fmla="*/ 246 h 24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6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2147483647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"/>
              <a:gd name="T25" fmla="*/ 0 h 96"/>
              <a:gd name="T26" fmla="*/ 24 w 24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7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96"/>
              <a:gd name="T23" fmla="*/ 24 w 2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8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2147483647 w 198"/>
              <a:gd name="T51" fmla="*/ 2147483647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8"/>
              <a:gd name="T79" fmla="*/ 0 h 313"/>
              <a:gd name="T80" fmla="*/ 198 w 198"/>
              <a:gd name="T81" fmla="*/ 313 h 31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9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8"/>
              <a:gd name="T76" fmla="*/ 0 h 313"/>
              <a:gd name="T77" fmla="*/ 198 w 198"/>
              <a:gd name="T78" fmla="*/ 313 h 3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0 h 45"/>
              <a:gd name="T10" fmla="*/ 2147483647 w 51"/>
              <a:gd name="T11" fmla="*/ 2147483647 h 45"/>
              <a:gd name="T12" fmla="*/ 2147483647 w 51"/>
              <a:gd name="T13" fmla="*/ 2147483647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2147483647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2147483647 w 51"/>
              <a:gd name="T33" fmla="*/ 2147483647 h 45"/>
              <a:gd name="T34" fmla="*/ 0 w 51"/>
              <a:gd name="T35" fmla="*/ 2147483647 h 45"/>
              <a:gd name="T36" fmla="*/ 2147483647 w 51"/>
              <a:gd name="T37" fmla="*/ 2147483647 h 45"/>
              <a:gd name="T38" fmla="*/ 2147483647 w 51"/>
              <a:gd name="T39" fmla="*/ 2147483647 h 45"/>
              <a:gd name="T40" fmla="*/ 2147483647 w 51"/>
              <a:gd name="T41" fmla="*/ 2147483647 h 45"/>
              <a:gd name="T42" fmla="*/ 2147483647 w 51"/>
              <a:gd name="T43" fmla="*/ 2147483647 h 45"/>
              <a:gd name="T44" fmla="*/ 2147483647 w 51"/>
              <a:gd name="T45" fmla="*/ 2147483647 h 45"/>
              <a:gd name="T46" fmla="*/ 2147483647 w 51"/>
              <a:gd name="T47" fmla="*/ 2147483647 h 45"/>
              <a:gd name="T48" fmla="*/ 2147483647 w 51"/>
              <a:gd name="T49" fmla="*/ 2147483647 h 45"/>
              <a:gd name="T50" fmla="*/ 2147483647 w 51"/>
              <a:gd name="T51" fmla="*/ 2147483647 h 45"/>
              <a:gd name="T52" fmla="*/ 2147483647 w 51"/>
              <a:gd name="T53" fmla="*/ 2147483647 h 45"/>
              <a:gd name="T54" fmla="*/ 2147483647 w 51"/>
              <a:gd name="T55" fmla="*/ 2147483647 h 45"/>
              <a:gd name="T56" fmla="*/ 2147483647 w 51"/>
              <a:gd name="T57" fmla="*/ 2147483647 h 45"/>
              <a:gd name="T58" fmla="*/ 2147483647 w 51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1"/>
              <a:gd name="T91" fmla="*/ 0 h 45"/>
              <a:gd name="T92" fmla="*/ 51 w 51"/>
              <a:gd name="T93" fmla="*/ 45 h 4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7 w 180"/>
              <a:gd name="T1" fmla="*/ 2147483647 h 180"/>
              <a:gd name="T2" fmla="*/ 2147483647 w 180"/>
              <a:gd name="T3" fmla="*/ 2147483647 h 180"/>
              <a:gd name="T4" fmla="*/ 2147483647 w 180"/>
              <a:gd name="T5" fmla="*/ 2147483647 h 180"/>
              <a:gd name="T6" fmla="*/ 2147483647 w 180"/>
              <a:gd name="T7" fmla="*/ 2147483647 h 180"/>
              <a:gd name="T8" fmla="*/ 2147483647 w 180"/>
              <a:gd name="T9" fmla="*/ 2147483647 h 180"/>
              <a:gd name="T10" fmla="*/ 2147483647 w 180"/>
              <a:gd name="T11" fmla="*/ 2147483647 h 180"/>
              <a:gd name="T12" fmla="*/ 2147483647 w 180"/>
              <a:gd name="T13" fmla="*/ 2147483647 h 180"/>
              <a:gd name="T14" fmla="*/ 2147483647 w 180"/>
              <a:gd name="T15" fmla="*/ 0 h 180"/>
              <a:gd name="T16" fmla="*/ 2147483647 w 180"/>
              <a:gd name="T17" fmla="*/ 2147483647 h 180"/>
              <a:gd name="T18" fmla="*/ 2147483647 w 180"/>
              <a:gd name="T19" fmla="*/ 2147483647 h 180"/>
              <a:gd name="T20" fmla="*/ 2147483647 w 180"/>
              <a:gd name="T21" fmla="*/ 2147483647 h 180"/>
              <a:gd name="T22" fmla="*/ 0 w 180"/>
              <a:gd name="T23" fmla="*/ 2147483647 h 180"/>
              <a:gd name="T24" fmla="*/ 0 w 180"/>
              <a:gd name="T25" fmla="*/ 2147483647 h 180"/>
              <a:gd name="T26" fmla="*/ 2147483647 w 180"/>
              <a:gd name="T27" fmla="*/ 2147483647 h 180"/>
              <a:gd name="T28" fmla="*/ 2147483647 w 180"/>
              <a:gd name="T29" fmla="*/ 2147483647 h 180"/>
              <a:gd name="T30" fmla="*/ 2147483647 w 180"/>
              <a:gd name="T31" fmla="*/ 2147483647 h 180"/>
              <a:gd name="T32" fmla="*/ 2147483647 w 180"/>
              <a:gd name="T33" fmla="*/ 2147483647 h 180"/>
              <a:gd name="T34" fmla="*/ 2147483647 w 180"/>
              <a:gd name="T35" fmla="*/ 2147483647 h 180"/>
              <a:gd name="T36" fmla="*/ 2147483647 w 180"/>
              <a:gd name="T37" fmla="*/ 2147483647 h 180"/>
              <a:gd name="T38" fmla="*/ 2147483647 w 180"/>
              <a:gd name="T39" fmla="*/ 2147483647 h 180"/>
              <a:gd name="T40" fmla="*/ 2147483647 w 180"/>
              <a:gd name="T41" fmla="*/ 2147483647 h 180"/>
              <a:gd name="T42" fmla="*/ 2147483647 w 18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0"/>
              <a:gd name="T67" fmla="*/ 0 h 180"/>
              <a:gd name="T68" fmla="*/ 180 w 180"/>
              <a:gd name="T69" fmla="*/ 180 h 18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7 w 34"/>
              <a:gd name="T1" fmla="*/ 2147483647 h 54"/>
              <a:gd name="T2" fmla="*/ 2147483647 w 34"/>
              <a:gd name="T3" fmla="*/ 2147483647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2147483647 w 34"/>
              <a:gd name="T23" fmla="*/ 2147483647 h 54"/>
              <a:gd name="T24" fmla="*/ 0 w 34"/>
              <a:gd name="T25" fmla="*/ 2147483647 h 54"/>
              <a:gd name="T26" fmla="*/ 0 w 34"/>
              <a:gd name="T27" fmla="*/ 2147483647 h 54"/>
              <a:gd name="T28" fmla="*/ 2147483647 w 34"/>
              <a:gd name="T29" fmla="*/ 2147483647 h 54"/>
              <a:gd name="T30" fmla="*/ 2147483647 w 34"/>
              <a:gd name="T31" fmla="*/ 2147483647 h 54"/>
              <a:gd name="T32" fmla="*/ 2147483647 w 34"/>
              <a:gd name="T33" fmla="*/ 2147483647 h 54"/>
              <a:gd name="T34" fmla="*/ 2147483647 w 34"/>
              <a:gd name="T35" fmla="*/ 2147483647 h 54"/>
              <a:gd name="T36" fmla="*/ 2147483647 w 34"/>
              <a:gd name="T37" fmla="*/ 2147483647 h 54"/>
              <a:gd name="T38" fmla="*/ 2147483647 w 34"/>
              <a:gd name="T39" fmla="*/ 2147483647 h 54"/>
              <a:gd name="T40" fmla="*/ 2147483647 w 34"/>
              <a:gd name="T41" fmla="*/ 2147483647 h 54"/>
              <a:gd name="T42" fmla="*/ 2147483647 w 34"/>
              <a:gd name="T43" fmla="*/ 2147483647 h 54"/>
              <a:gd name="T44" fmla="*/ 2147483647 w 34"/>
              <a:gd name="T45" fmla="*/ 2147483647 h 54"/>
              <a:gd name="T46" fmla="*/ 2147483647 w 34"/>
              <a:gd name="T47" fmla="*/ 2147483647 h 54"/>
              <a:gd name="T48" fmla="*/ 2147483647 w 34"/>
              <a:gd name="T49" fmla="*/ 2147483647 h 54"/>
              <a:gd name="T50" fmla="*/ 2147483647 w 34"/>
              <a:gd name="T51" fmla="*/ 2147483647 h 54"/>
              <a:gd name="T52" fmla="*/ 2147483647 w 34"/>
              <a:gd name="T53" fmla="*/ 2147483647 h 54"/>
              <a:gd name="T54" fmla="*/ 2147483647 w 34"/>
              <a:gd name="T55" fmla="*/ 2147483647 h 54"/>
              <a:gd name="T56" fmla="*/ 2147483647 w 34"/>
              <a:gd name="T57" fmla="*/ 2147483647 h 54"/>
              <a:gd name="T58" fmla="*/ 2147483647 w 34"/>
              <a:gd name="T59" fmla="*/ 2147483647 h 54"/>
              <a:gd name="T60" fmla="*/ 2147483647 w 34"/>
              <a:gd name="T61" fmla="*/ 2147483647 h 54"/>
              <a:gd name="T62" fmla="*/ 2147483647 w 34"/>
              <a:gd name="T63" fmla="*/ 2147483647 h 54"/>
              <a:gd name="T64" fmla="*/ 2147483647 w 34"/>
              <a:gd name="T65" fmla="*/ 2147483647 h 54"/>
              <a:gd name="T66" fmla="*/ 2147483647 w 34"/>
              <a:gd name="T67" fmla="*/ 2147483647 h 54"/>
              <a:gd name="T68" fmla="*/ 2147483647 w 34"/>
              <a:gd name="T69" fmla="*/ 0 h 54"/>
              <a:gd name="T70" fmla="*/ 2147483647 w 34"/>
              <a:gd name="T71" fmla="*/ 0 h 54"/>
              <a:gd name="T72" fmla="*/ 2147483647 w 34"/>
              <a:gd name="T73" fmla="*/ 2147483647 h 54"/>
              <a:gd name="T74" fmla="*/ 2147483647 w 34"/>
              <a:gd name="T75" fmla="*/ 2147483647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4"/>
              <a:gd name="T115" fmla="*/ 0 h 54"/>
              <a:gd name="T116" fmla="*/ 34 w 34"/>
              <a:gd name="T117" fmla="*/ 54 h 5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7 w 33"/>
              <a:gd name="T1" fmla="*/ 2147483647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2147483647 w 33"/>
              <a:gd name="T9" fmla="*/ 0 h 34"/>
              <a:gd name="T10" fmla="*/ 2147483647 w 33"/>
              <a:gd name="T11" fmla="*/ 2147483647 h 34"/>
              <a:gd name="T12" fmla="*/ 2147483647 w 33"/>
              <a:gd name="T13" fmla="*/ 2147483647 h 34"/>
              <a:gd name="T14" fmla="*/ 2147483647 w 33"/>
              <a:gd name="T15" fmla="*/ 2147483647 h 34"/>
              <a:gd name="T16" fmla="*/ 2147483647 w 33"/>
              <a:gd name="T17" fmla="*/ 2147483647 h 34"/>
              <a:gd name="T18" fmla="*/ 2147483647 w 33"/>
              <a:gd name="T19" fmla="*/ 2147483647 h 34"/>
              <a:gd name="T20" fmla="*/ 2147483647 w 33"/>
              <a:gd name="T21" fmla="*/ 2147483647 h 34"/>
              <a:gd name="T22" fmla="*/ 0 w 33"/>
              <a:gd name="T23" fmla="*/ 2147483647 h 34"/>
              <a:gd name="T24" fmla="*/ 2147483647 w 33"/>
              <a:gd name="T25" fmla="*/ 2147483647 h 34"/>
              <a:gd name="T26" fmla="*/ 2147483647 w 33"/>
              <a:gd name="T27" fmla="*/ 2147483647 h 34"/>
              <a:gd name="T28" fmla="*/ 2147483647 w 33"/>
              <a:gd name="T29" fmla="*/ 2147483647 h 34"/>
              <a:gd name="T30" fmla="*/ 2147483647 w 33"/>
              <a:gd name="T31" fmla="*/ 2147483647 h 34"/>
              <a:gd name="T32" fmla="*/ 2147483647 w 33"/>
              <a:gd name="T33" fmla="*/ 2147483647 h 34"/>
              <a:gd name="T34" fmla="*/ 2147483647 w 33"/>
              <a:gd name="T35" fmla="*/ 2147483647 h 34"/>
              <a:gd name="T36" fmla="*/ 2147483647 w 33"/>
              <a:gd name="T37" fmla="*/ 2147483647 h 34"/>
              <a:gd name="T38" fmla="*/ 2147483647 w 33"/>
              <a:gd name="T39" fmla="*/ 2147483647 h 34"/>
              <a:gd name="T40" fmla="*/ 2147483647 w 33"/>
              <a:gd name="T41" fmla="*/ 2147483647 h 34"/>
              <a:gd name="T42" fmla="*/ 2147483647 w 33"/>
              <a:gd name="T43" fmla="*/ 2147483647 h 34"/>
              <a:gd name="T44" fmla="*/ 2147483647 w 33"/>
              <a:gd name="T45" fmla="*/ 2147483647 h 34"/>
              <a:gd name="T46" fmla="*/ 2147483647 w 33"/>
              <a:gd name="T47" fmla="*/ 2147483647 h 34"/>
              <a:gd name="T48" fmla="*/ 2147483647 w 33"/>
              <a:gd name="T49" fmla="*/ 2147483647 h 34"/>
              <a:gd name="T50" fmla="*/ 2147483647 w 33"/>
              <a:gd name="T51" fmla="*/ 2147483647 h 34"/>
              <a:gd name="T52" fmla="*/ 2147483647 w 33"/>
              <a:gd name="T53" fmla="*/ 2147483647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3"/>
              <a:gd name="T82" fmla="*/ 0 h 34"/>
              <a:gd name="T83" fmla="*/ 33 w 33"/>
              <a:gd name="T84" fmla="*/ 34 h 3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7 w 38"/>
              <a:gd name="T1" fmla="*/ 2147483647 h 38"/>
              <a:gd name="T2" fmla="*/ 2147483647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2147483647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2147483647 w 38"/>
              <a:gd name="T15" fmla="*/ 2147483647 h 38"/>
              <a:gd name="T16" fmla="*/ 2147483647 w 38"/>
              <a:gd name="T17" fmla="*/ 2147483647 h 38"/>
              <a:gd name="T18" fmla="*/ 2147483647 w 38"/>
              <a:gd name="T19" fmla="*/ 2147483647 h 38"/>
              <a:gd name="T20" fmla="*/ 2147483647 w 38"/>
              <a:gd name="T21" fmla="*/ 2147483647 h 38"/>
              <a:gd name="T22" fmla="*/ 2147483647 w 38"/>
              <a:gd name="T23" fmla="*/ 2147483647 h 38"/>
              <a:gd name="T24" fmla="*/ 2147483647 w 38"/>
              <a:gd name="T25" fmla="*/ 2147483647 h 38"/>
              <a:gd name="T26" fmla="*/ 2147483647 w 38"/>
              <a:gd name="T27" fmla="*/ 2147483647 h 38"/>
              <a:gd name="T28" fmla="*/ 2147483647 w 38"/>
              <a:gd name="T29" fmla="*/ 2147483647 h 38"/>
              <a:gd name="T30" fmla="*/ 2147483647 w 38"/>
              <a:gd name="T31" fmla="*/ 2147483647 h 38"/>
              <a:gd name="T32" fmla="*/ 2147483647 w 38"/>
              <a:gd name="T33" fmla="*/ 0 h 38"/>
              <a:gd name="T34" fmla="*/ 2147483647 w 38"/>
              <a:gd name="T35" fmla="*/ 0 h 38"/>
              <a:gd name="T36" fmla="*/ 2147483647 w 38"/>
              <a:gd name="T37" fmla="*/ 2147483647 h 38"/>
              <a:gd name="T38" fmla="*/ 2147483647 w 38"/>
              <a:gd name="T39" fmla="*/ 2147483647 h 38"/>
              <a:gd name="T40" fmla="*/ 2147483647 w 38"/>
              <a:gd name="T41" fmla="*/ 2147483647 h 38"/>
              <a:gd name="T42" fmla="*/ 0 w 38"/>
              <a:gd name="T43" fmla="*/ 2147483647 h 38"/>
              <a:gd name="T44" fmla="*/ 0 w 38"/>
              <a:gd name="T45" fmla="*/ 2147483647 h 38"/>
              <a:gd name="T46" fmla="*/ 2147483647 w 38"/>
              <a:gd name="T47" fmla="*/ 2147483647 h 38"/>
              <a:gd name="T48" fmla="*/ 2147483647 w 38"/>
              <a:gd name="T49" fmla="*/ 2147483647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8"/>
              <a:gd name="T76" fmla="*/ 0 h 38"/>
              <a:gd name="T77" fmla="*/ 38 w 38"/>
              <a:gd name="T78" fmla="*/ 38 h 3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7 w 59"/>
              <a:gd name="T1" fmla="*/ 2147483647 h 59"/>
              <a:gd name="T2" fmla="*/ 2147483647 w 59"/>
              <a:gd name="T3" fmla="*/ 2147483647 h 59"/>
              <a:gd name="T4" fmla="*/ 2147483647 w 59"/>
              <a:gd name="T5" fmla="*/ 2147483647 h 59"/>
              <a:gd name="T6" fmla="*/ 2147483647 w 59"/>
              <a:gd name="T7" fmla="*/ 2147483647 h 59"/>
              <a:gd name="T8" fmla="*/ 2147483647 w 59"/>
              <a:gd name="T9" fmla="*/ 2147483647 h 59"/>
              <a:gd name="T10" fmla="*/ 2147483647 w 59"/>
              <a:gd name="T11" fmla="*/ 2147483647 h 59"/>
              <a:gd name="T12" fmla="*/ 0 w 59"/>
              <a:gd name="T13" fmla="*/ 2147483647 h 59"/>
              <a:gd name="T14" fmla="*/ 2147483647 w 59"/>
              <a:gd name="T15" fmla="*/ 2147483647 h 59"/>
              <a:gd name="T16" fmla="*/ 2147483647 w 59"/>
              <a:gd name="T17" fmla="*/ 2147483647 h 59"/>
              <a:gd name="T18" fmla="*/ 2147483647 w 59"/>
              <a:gd name="T19" fmla="*/ 2147483647 h 59"/>
              <a:gd name="T20" fmla="*/ 2147483647 w 59"/>
              <a:gd name="T21" fmla="*/ 2147483647 h 59"/>
              <a:gd name="T22" fmla="*/ 2147483647 w 59"/>
              <a:gd name="T23" fmla="*/ 2147483647 h 59"/>
              <a:gd name="T24" fmla="*/ 2147483647 w 59"/>
              <a:gd name="T25" fmla="*/ 2147483647 h 59"/>
              <a:gd name="T26" fmla="*/ 2147483647 w 59"/>
              <a:gd name="T27" fmla="*/ 2147483647 h 59"/>
              <a:gd name="T28" fmla="*/ 2147483647 w 59"/>
              <a:gd name="T29" fmla="*/ 2147483647 h 59"/>
              <a:gd name="T30" fmla="*/ 2147483647 w 59"/>
              <a:gd name="T31" fmla="*/ 2147483647 h 59"/>
              <a:gd name="T32" fmla="*/ 2147483647 w 59"/>
              <a:gd name="T33" fmla="*/ 2147483647 h 59"/>
              <a:gd name="T34" fmla="*/ 2147483647 w 59"/>
              <a:gd name="T35" fmla="*/ 2147483647 h 59"/>
              <a:gd name="T36" fmla="*/ 2147483647 w 59"/>
              <a:gd name="T37" fmla="*/ 2147483647 h 59"/>
              <a:gd name="T38" fmla="*/ 2147483647 w 59"/>
              <a:gd name="T39" fmla="*/ 2147483647 h 59"/>
              <a:gd name="T40" fmla="*/ 2147483647 w 59"/>
              <a:gd name="T41" fmla="*/ 2147483647 h 59"/>
              <a:gd name="T42" fmla="*/ 2147483647 w 59"/>
              <a:gd name="T43" fmla="*/ 2147483647 h 59"/>
              <a:gd name="T44" fmla="*/ 2147483647 w 59"/>
              <a:gd name="T45" fmla="*/ 2147483647 h 59"/>
              <a:gd name="T46" fmla="*/ 2147483647 w 59"/>
              <a:gd name="T47" fmla="*/ 2147483647 h 59"/>
              <a:gd name="T48" fmla="*/ 2147483647 w 59"/>
              <a:gd name="T49" fmla="*/ 2147483647 h 59"/>
              <a:gd name="T50" fmla="*/ 2147483647 w 59"/>
              <a:gd name="T51" fmla="*/ 2147483647 h 59"/>
              <a:gd name="T52" fmla="*/ 2147483647 w 59"/>
              <a:gd name="T53" fmla="*/ 2147483647 h 59"/>
              <a:gd name="T54" fmla="*/ 2147483647 w 59"/>
              <a:gd name="T55" fmla="*/ 2147483647 h 59"/>
              <a:gd name="T56" fmla="*/ 2147483647 w 59"/>
              <a:gd name="T57" fmla="*/ 2147483647 h 59"/>
              <a:gd name="T58" fmla="*/ 2147483647 w 59"/>
              <a:gd name="T59" fmla="*/ 2147483647 h 59"/>
              <a:gd name="T60" fmla="*/ 2147483647 w 59"/>
              <a:gd name="T61" fmla="*/ 2147483647 h 59"/>
              <a:gd name="T62" fmla="*/ 2147483647 w 59"/>
              <a:gd name="T63" fmla="*/ 2147483647 h 59"/>
              <a:gd name="T64" fmla="*/ 2147483647 w 59"/>
              <a:gd name="T65" fmla="*/ 2147483647 h 59"/>
              <a:gd name="T66" fmla="*/ 2147483647 w 59"/>
              <a:gd name="T67" fmla="*/ 2147483647 h 59"/>
              <a:gd name="T68" fmla="*/ 2147483647 w 59"/>
              <a:gd name="T69" fmla="*/ 0 h 59"/>
              <a:gd name="T70" fmla="*/ 2147483647 w 59"/>
              <a:gd name="T71" fmla="*/ 2147483647 h 59"/>
              <a:gd name="T72" fmla="*/ 2147483647 w 59"/>
              <a:gd name="T73" fmla="*/ 2147483647 h 59"/>
              <a:gd name="T74" fmla="*/ 2147483647 w 59"/>
              <a:gd name="T75" fmla="*/ 2147483647 h 59"/>
              <a:gd name="T76" fmla="*/ 2147483647 w 59"/>
              <a:gd name="T77" fmla="*/ 2147483647 h 59"/>
              <a:gd name="T78" fmla="*/ 2147483647 w 59"/>
              <a:gd name="T79" fmla="*/ 2147483647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9"/>
              <a:gd name="T121" fmla="*/ 0 h 59"/>
              <a:gd name="T122" fmla="*/ 59 w 59"/>
              <a:gd name="T123" fmla="*/ 59 h 5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7"/>
              <a:gd name="T91" fmla="*/ 0 h 45"/>
              <a:gd name="T92" fmla="*/ 47 w 47"/>
              <a:gd name="T93" fmla="*/ 45 h 4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7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7 w 26"/>
              <a:gd name="T1" fmla="*/ 2147483647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2147483647 w 26"/>
              <a:gd name="T13" fmla="*/ 2147483647 h 30"/>
              <a:gd name="T14" fmla="*/ 2147483647 w 26"/>
              <a:gd name="T15" fmla="*/ 0 h 30"/>
              <a:gd name="T16" fmla="*/ 2147483647 w 26"/>
              <a:gd name="T17" fmla="*/ 2147483647 h 30"/>
              <a:gd name="T18" fmla="*/ 2147483647 w 26"/>
              <a:gd name="T19" fmla="*/ 2147483647 h 30"/>
              <a:gd name="T20" fmla="*/ 0 w 26"/>
              <a:gd name="T21" fmla="*/ 2147483647 h 30"/>
              <a:gd name="T22" fmla="*/ 2147483647 w 26"/>
              <a:gd name="T23" fmla="*/ 2147483647 h 30"/>
              <a:gd name="T24" fmla="*/ 2147483647 w 26"/>
              <a:gd name="T25" fmla="*/ 2147483647 h 30"/>
              <a:gd name="T26" fmla="*/ 0 w 26"/>
              <a:gd name="T27" fmla="*/ 2147483647 h 30"/>
              <a:gd name="T28" fmla="*/ 2147483647 w 26"/>
              <a:gd name="T29" fmla="*/ 2147483647 h 30"/>
              <a:gd name="T30" fmla="*/ 2147483647 w 26"/>
              <a:gd name="T31" fmla="*/ 2147483647 h 30"/>
              <a:gd name="T32" fmla="*/ 2147483647 w 26"/>
              <a:gd name="T33" fmla="*/ 2147483647 h 30"/>
              <a:gd name="T34" fmla="*/ 2147483647 w 26"/>
              <a:gd name="T35" fmla="*/ 2147483647 h 30"/>
              <a:gd name="T36" fmla="*/ 2147483647 w 26"/>
              <a:gd name="T37" fmla="*/ 2147483647 h 30"/>
              <a:gd name="T38" fmla="*/ 2147483647 w 26"/>
              <a:gd name="T39" fmla="*/ 2147483647 h 30"/>
              <a:gd name="T40" fmla="*/ 2147483647 w 26"/>
              <a:gd name="T41" fmla="*/ 2147483647 h 30"/>
              <a:gd name="T42" fmla="*/ 2147483647 w 26"/>
              <a:gd name="T43" fmla="*/ 2147483647 h 30"/>
              <a:gd name="T44" fmla="*/ 2147483647 w 26"/>
              <a:gd name="T45" fmla="*/ 2147483647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6"/>
              <a:gd name="T70" fmla="*/ 0 h 30"/>
              <a:gd name="T71" fmla="*/ 26 w 26"/>
              <a:gd name="T72" fmla="*/ 30 h 3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8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7 w 24"/>
              <a:gd name="T1" fmla="*/ 2147483647 h 23"/>
              <a:gd name="T2" fmla="*/ 2147483647 w 24"/>
              <a:gd name="T3" fmla="*/ 2147483647 h 23"/>
              <a:gd name="T4" fmla="*/ 2147483647 w 24"/>
              <a:gd name="T5" fmla="*/ 2147483647 h 23"/>
              <a:gd name="T6" fmla="*/ 0 w 24"/>
              <a:gd name="T7" fmla="*/ 2147483647 h 23"/>
              <a:gd name="T8" fmla="*/ 2147483647 w 24"/>
              <a:gd name="T9" fmla="*/ 2147483647 h 23"/>
              <a:gd name="T10" fmla="*/ 2147483647 w 24"/>
              <a:gd name="T11" fmla="*/ 2147483647 h 23"/>
              <a:gd name="T12" fmla="*/ 2147483647 w 24"/>
              <a:gd name="T13" fmla="*/ 2147483647 h 23"/>
              <a:gd name="T14" fmla="*/ 2147483647 w 24"/>
              <a:gd name="T15" fmla="*/ 2147483647 h 23"/>
              <a:gd name="T16" fmla="*/ 2147483647 w 24"/>
              <a:gd name="T17" fmla="*/ 2147483647 h 23"/>
              <a:gd name="T18" fmla="*/ 2147483647 w 24"/>
              <a:gd name="T19" fmla="*/ 2147483647 h 23"/>
              <a:gd name="T20" fmla="*/ 2147483647 w 24"/>
              <a:gd name="T21" fmla="*/ 2147483647 h 23"/>
              <a:gd name="T22" fmla="*/ 2147483647 w 24"/>
              <a:gd name="T23" fmla="*/ 2147483647 h 23"/>
              <a:gd name="T24" fmla="*/ 2147483647 w 24"/>
              <a:gd name="T25" fmla="*/ 2147483647 h 23"/>
              <a:gd name="T26" fmla="*/ 2147483647 w 24"/>
              <a:gd name="T27" fmla="*/ 2147483647 h 23"/>
              <a:gd name="T28" fmla="*/ 2147483647 w 24"/>
              <a:gd name="T29" fmla="*/ 2147483647 h 23"/>
              <a:gd name="T30" fmla="*/ 2147483647 w 24"/>
              <a:gd name="T31" fmla="*/ 0 h 23"/>
              <a:gd name="T32" fmla="*/ 2147483647 w 24"/>
              <a:gd name="T33" fmla="*/ 2147483647 h 23"/>
              <a:gd name="T34" fmla="*/ 2147483647 w 24"/>
              <a:gd name="T35" fmla="*/ 2147483647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"/>
              <a:gd name="T55" fmla="*/ 0 h 23"/>
              <a:gd name="T56" fmla="*/ 24 w 24"/>
              <a:gd name="T57" fmla="*/ 23 h 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9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7 w 43"/>
              <a:gd name="T1" fmla="*/ 2147483647 h 70"/>
              <a:gd name="T2" fmla="*/ 2147483647 w 43"/>
              <a:gd name="T3" fmla="*/ 2147483647 h 70"/>
              <a:gd name="T4" fmla="*/ 2147483647 w 43"/>
              <a:gd name="T5" fmla="*/ 2147483647 h 70"/>
              <a:gd name="T6" fmla="*/ 2147483647 w 43"/>
              <a:gd name="T7" fmla="*/ 2147483647 h 70"/>
              <a:gd name="T8" fmla="*/ 2147483647 w 43"/>
              <a:gd name="T9" fmla="*/ 2147483647 h 70"/>
              <a:gd name="T10" fmla="*/ 2147483647 w 43"/>
              <a:gd name="T11" fmla="*/ 2147483647 h 70"/>
              <a:gd name="T12" fmla="*/ 2147483647 w 43"/>
              <a:gd name="T13" fmla="*/ 2147483647 h 70"/>
              <a:gd name="T14" fmla="*/ 2147483647 w 43"/>
              <a:gd name="T15" fmla="*/ 2147483647 h 70"/>
              <a:gd name="T16" fmla="*/ 2147483647 w 43"/>
              <a:gd name="T17" fmla="*/ 2147483647 h 70"/>
              <a:gd name="T18" fmla="*/ 2147483647 w 43"/>
              <a:gd name="T19" fmla="*/ 2147483647 h 70"/>
              <a:gd name="T20" fmla="*/ 2147483647 w 43"/>
              <a:gd name="T21" fmla="*/ 2147483647 h 70"/>
              <a:gd name="T22" fmla="*/ 2147483647 w 43"/>
              <a:gd name="T23" fmla="*/ 2147483647 h 70"/>
              <a:gd name="T24" fmla="*/ 2147483647 w 43"/>
              <a:gd name="T25" fmla="*/ 2147483647 h 70"/>
              <a:gd name="T26" fmla="*/ 2147483647 w 43"/>
              <a:gd name="T27" fmla="*/ 2147483647 h 70"/>
              <a:gd name="T28" fmla="*/ 2147483647 w 43"/>
              <a:gd name="T29" fmla="*/ 2147483647 h 70"/>
              <a:gd name="T30" fmla="*/ 0 w 43"/>
              <a:gd name="T31" fmla="*/ 2147483647 h 70"/>
              <a:gd name="T32" fmla="*/ 0 w 43"/>
              <a:gd name="T33" fmla="*/ 2147483647 h 70"/>
              <a:gd name="T34" fmla="*/ 2147483647 w 43"/>
              <a:gd name="T35" fmla="*/ 2147483647 h 70"/>
              <a:gd name="T36" fmla="*/ 2147483647 w 43"/>
              <a:gd name="T37" fmla="*/ 2147483647 h 70"/>
              <a:gd name="T38" fmla="*/ 2147483647 w 43"/>
              <a:gd name="T39" fmla="*/ 2147483647 h 70"/>
              <a:gd name="T40" fmla="*/ 2147483647 w 43"/>
              <a:gd name="T41" fmla="*/ 2147483647 h 70"/>
              <a:gd name="T42" fmla="*/ 2147483647 w 43"/>
              <a:gd name="T43" fmla="*/ 2147483647 h 70"/>
              <a:gd name="T44" fmla="*/ 2147483647 w 43"/>
              <a:gd name="T45" fmla="*/ 2147483647 h 70"/>
              <a:gd name="T46" fmla="*/ 2147483647 w 43"/>
              <a:gd name="T47" fmla="*/ 2147483647 h 70"/>
              <a:gd name="T48" fmla="*/ 2147483647 w 43"/>
              <a:gd name="T49" fmla="*/ 2147483647 h 70"/>
              <a:gd name="T50" fmla="*/ 2147483647 w 43"/>
              <a:gd name="T51" fmla="*/ 2147483647 h 70"/>
              <a:gd name="T52" fmla="*/ 2147483647 w 43"/>
              <a:gd name="T53" fmla="*/ 2147483647 h 70"/>
              <a:gd name="T54" fmla="*/ 2147483647 w 43"/>
              <a:gd name="T55" fmla="*/ 2147483647 h 70"/>
              <a:gd name="T56" fmla="*/ 2147483647 w 43"/>
              <a:gd name="T57" fmla="*/ 2147483647 h 70"/>
              <a:gd name="T58" fmla="*/ 2147483647 w 43"/>
              <a:gd name="T59" fmla="*/ 2147483647 h 70"/>
              <a:gd name="T60" fmla="*/ 2147483647 w 43"/>
              <a:gd name="T61" fmla="*/ 2147483647 h 70"/>
              <a:gd name="T62" fmla="*/ 2147483647 w 43"/>
              <a:gd name="T63" fmla="*/ 2147483647 h 70"/>
              <a:gd name="T64" fmla="*/ 2147483647 w 43"/>
              <a:gd name="T65" fmla="*/ 2147483647 h 70"/>
              <a:gd name="T66" fmla="*/ 2147483647 w 43"/>
              <a:gd name="T67" fmla="*/ 2147483647 h 70"/>
              <a:gd name="T68" fmla="*/ 2147483647 w 43"/>
              <a:gd name="T69" fmla="*/ 2147483647 h 70"/>
              <a:gd name="T70" fmla="*/ 2147483647 w 43"/>
              <a:gd name="T71" fmla="*/ 2147483647 h 70"/>
              <a:gd name="T72" fmla="*/ 2147483647 w 43"/>
              <a:gd name="T73" fmla="*/ 2147483647 h 70"/>
              <a:gd name="T74" fmla="*/ 2147483647 w 43"/>
              <a:gd name="T75" fmla="*/ 2147483647 h 70"/>
              <a:gd name="T76" fmla="*/ 2147483647 w 43"/>
              <a:gd name="T77" fmla="*/ 2147483647 h 70"/>
              <a:gd name="T78" fmla="*/ 2147483647 w 43"/>
              <a:gd name="T79" fmla="*/ 2147483647 h 70"/>
              <a:gd name="T80" fmla="*/ 2147483647 w 43"/>
              <a:gd name="T81" fmla="*/ 2147483647 h 70"/>
              <a:gd name="T82" fmla="*/ 2147483647 w 43"/>
              <a:gd name="T83" fmla="*/ 2147483647 h 70"/>
              <a:gd name="T84" fmla="*/ 2147483647 w 43"/>
              <a:gd name="T85" fmla="*/ 2147483647 h 70"/>
              <a:gd name="T86" fmla="*/ 2147483647 w 43"/>
              <a:gd name="T87" fmla="*/ 2147483647 h 70"/>
              <a:gd name="T88" fmla="*/ 2147483647 w 43"/>
              <a:gd name="T89" fmla="*/ 2147483647 h 70"/>
              <a:gd name="T90" fmla="*/ 2147483647 w 43"/>
              <a:gd name="T91" fmla="*/ 2147483647 h 70"/>
              <a:gd name="T92" fmla="*/ 2147483647 w 43"/>
              <a:gd name="T93" fmla="*/ 2147483647 h 70"/>
              <a:gd name="T94" fmla="*/ 2147483647 w 43"/>
              <a:gd name="T95" fmla="*/ 2147483647 h 70"/>
              <a:gd name="T96" fmla="*/ 2147483647 w 43"/>
              <a:gd name="T97" fmla="*/ 2147483647 h 70"/>
              <a:gd name="T98" fmla="*/ 2147483647 w 43"/>
              <a:gd name="T99" fmla="*/ 2147483647 h 70"/>
              <a:gd name="T100" fmla="*/ 2147483647 w 43"/>
              <a:gd name="T101" fmla="*/ 2147483647 h 70"/>
              <a:gd name="T102" fmla="*/ 2147483647 w 43"/>
              <a:gd name="T103" fmla="*/ 2147483647 h 70"/>
              <a:gd name="T104" fmla="*/ 2147483647 w 43"/>
              <a:gd name="T105" fmla="*/ 2147483647 h 70"/>
              <a:gd name="T106" fmla="*/ 2147483647 w 43"/>
              <a:gd name="T107" fmla="*/ 2147483647 h 70"/>
              <a:gd name="T108" fmla="*/ 2147483647 w 43"/>
              <a:gd name="T109" fmla="*/ 2147483647 h 70"/>
              <a:gd name="T110" fmla="*/ 2147483647 w 43"/>
              <a:gd name="T111" fmla="*/ 0 h 70"/>
              <a:gd name="T112" fmla="*/ 2147483647 w 43"/>
              <a:gd name="T113" fmla="*/ 0 h 70"/>
              <a:gd name="T114" fmla="*/ 2147483647 w 43"/>
              <a:gd name="T115" fmla="*/ 2147483647 h 70"/>
              <a:gd name="T116" fmla="*/ 2147483647 w 43"/>
              <a:gd name="T117" fmla="*/ 0 h 70"/>
              <a:gd name="T118" fmla="*/ 2147483647 w 43"/>
              <a:gd name="T119" fmla="*/ 2147483647 h 70"/>
              <a:gd name="T120" fmla="*/ 2147483647 w 43"/>
              <a:gd name="T121" fmla="*/ 2147483647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3"/>
              <a:gd name="T184" fmla="*/ 0 h 70"/>
              <a:gd name="T185" fmla="*/ 43 w 43"/>
              <a:gd name="T186" fmla="*/ 70 h 7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0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2147483647 w 144"/>
              <a:gd name="T39" fmla="*/ 2147483647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09"/>
              <a:gd name="T62" fmla="*/ 144 w 144"/>
              <a:gd name="T63" fmla="*/ 109 h 10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1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4"/>
              <a:gd name="T58" fmla="*/ 0 h 109"/>
              <a:gd name="T59" fmla="*/ 144 w 144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2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w 18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6"/>
              <a:gd name="T14" fmla="*/ 18 w 18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3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60000 65536"/>
              <a:gd name="T7" fmla="*/ 0 60000 65536"/>
              <a:gd name="T8" fmla="*/ 0 60000 65536"/>
              <a:gd name="T9" fmla="*/ 0 w 18"/>
              <a:gd name="T10" fmla="*/ 0 h 6"/>
              <a:gd name="T11" fmla="*/ 18 w 18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4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7 w 78"/>
              <a:gd name="T1" fmla="*/ 2147483647 h 102"/>
              <a:gd name="T2" fmla="*/ 2147483647 w 78"/>
              <a:gd name="T3" fmla="*/ 0 h 102"/>
              <a:gd name="T4" fmla="*/ 2147483647 w 78"/>
              <a:gd name="T5" fmla="*/ 0 h 102"/>
              <a:gd name="T6" fmla="*/ 2147483647 w 78"/>
              <a:gd name="T7" fmla="*/ 0 h 102"/>
              <a:gd name="T8" fmla="*/ 0 w 78"/>
              <a:gd name="T9" fmla="*/ 2147483647 h 102"/>
              <a:gd name="T10" fmla="*/ 2147483647 w 78"/>
              <a:gd name="T11" fmla="*/ 2147483647 h 102"/>
              <a:gd name="T12" fmla="*/ 0 w 78"/>
              <a:gd name="T13" fmla="*/ 2147483647 h 102"/>
              <a:gd name="T14" fmla="*/ 0 w 78"/>
              <a:gd name="T15" fmla="*/ 2147483647 h 102"/>
              <a:gd name="T16" fmla="*/ 2147483647 w 78"/>
              <a:gd name="T17" fmla="*/ 2147483647 h 102"/>
              <a:gd name="T18" fmla="*/ 2147483647 w 78"/>
              <a:gd name="T19" fmla="*/ 2147483647 h 102"/>
              <a:gd name="T20" fmla="*/ 2147483647 w 78"/>
              <a:gd name="T21" fmla="*/ 2147483647 h 102"/>
              <a:gd name="T22" fmla="*/ 2147483647 w 78"/>
              <a:gd name="T23" fmla="*/ 2147483647 h 102"/>
              <a:gd name="T24" fmla="*/ 2147483647 w 78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"/>
              <a:gd name="T40" fmla="*/ 0 h 102"/>
              <a:gd name="T41" fmla="*/ 78 w 78"/>
              <a:gd name="T42" fmla="*/ 102 h 1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5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7 w 228"/>
              <a:gd name="T1" fmla="*/ 2147483647 h 205"/>
              <a:gd name="T2" fmla="*/ 2147483647 w 228"/>
              <a:gd name="T3" fmla="*/ 2147483647 h 205"/>
              <a:gd name="T4" fmla="*/ 2147483647 w 228"/>
              <a:gd name="T5" fmla="*/ 2147483647 h 205"/>
              <a:gd name="T6" fmla="*/ 2147483647 w 228"/>
              <a:gd name="T7" fmla="*/ 2147483647 h 205"/>
              <a:gd name="T8" fmla="*/ 2147483647 w 228"/>
              <a:gd name="T9" fmla="*/ 2147483647 h 205"/>
              <a:gd name="T10" fmla="*/ 2147483647 w 228"/>
              <a:gd name="T11" fmla="*/ 2147483647 h 205"/>
              <a:gd name="T12" fmla="*/ 2147483647 w 228"/>
              <a:gd name="T13" fmla="*/ 2147483647 h 205"/>
              <a:gd name="T14" fmla="*/ 2147483647 w 228"/>
              <a:gd name="T15" fmla="*/ 2147483647 h 205"/>
              <a:gd name="T16" fmla="*/ 2147483647 w 228"/>
              <a:gd name="T17" fmla="*/ 2147483647 h 205"/>
              <a:gd name="T18" fmla="*/ 2147483647 w 228"/>
              <a:gd name="T19" fmla="*/ 0 h 205"/>
              <a:gd name="T20" fmla="*/ 2147483647 w 228"/>
              <a:gd name="T21" fmla="*/ 2147483647 h 205"/>
              <a:gd name="T22" fmla="*/ 2147483647 w 228"/>
              <a:gd name="T23" fmla="*/ 2147483647 h 205"/>
              <a:gd name="T24" fmla="*/ 2147483647 w 228"/>
              <a:gd name="T25" fmla="*/ 2147483647 h 205"/>
              <a:gd name="T26" fmla="*/ 2147483647 w 228"/>
              <a:gd name="T27" fmla="*/ 2147483647 h 205"/>
              <a:gd name="T28" fmla="*/ 2147483647 w 228"/>
              <a:gd name="T29" fmla="*/ 2147483647 h 205"/>
              <a:gd name="T30" fmla="*/ 2147483647 w 228"/>
              <a:gd name="T31" fmla="*/ 2147483647 h 205"/>
              <a:gd name="T32" fmla="*/ 2147483647 w 228"/>
              <a:gd name="T33" fmla="*/ 2147483647 h 205"/>
              <a:gd name="T34" fmla="*/ 2147483647 w 228"/>
              <a:gd name="T35" fmla="*/ 2147483647 h 205"/>
              <a:gd name="T36" fmla="*/ 2147483647 w 228"/>
              <a:gd name="T37" fmla="*/ 2147483647 h 205"/>
              <a:gd name="T38" fmla="*/ 0 w 228"/>
              <a:gd name="T39" fmla="*/ 2147483647 h 205"/>
              <a:gd name="T40" fmla="*/ 0 w 228"/>
              <a:gd name="T41" fmla="*/ 2147483647 h 205"/>
              <a:gd name="T42" fmla="*/ 2147483647 w 228"/>
              <a:gd name="T43" fmla="*/ 2147483647 h 205"/>
              <a:gd name="T44" fmla="*/ 2147483647 w 228"/>
              <a:gd name="T45" fmla="*/ 2147483647 h 205"/>
              <a:gd name="T46" fmla="*/ 2147483647 w 228"/>
              <a:gd name="T47" fmla="*/ 2147483647 h 205"/>
              <a:gd name="T48" fmla="*/ 2147483647 w 228"/>
              <a:gd name="T49" fmla="*/ 2147483647 h 205"/>
              <a:gd name="T50" fmla="*/ 2147483647 w 228"/>
              <a:gd name="T51" fmla="*/ 2147483647 h 205"/>
              <a:gd name="T52" fmla="*/ 2147483647 w 228"/>
              <a:gd name="T53" fmla="*/ 2147483647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28"/>
              <a:gd name="T82" fmla="*/ 0 h 205"/>
              <a:gd name="T83" fmla="*/ 228 w 228"/>
              <a:gd name="T84" fmla="*/ 205 h 20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6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7 w 246"/>
              <a:gd name="T1" fmla="*/ 2147483647 h 144"/>
              <a:gd name="T2" fmla="*/ 2147483647 w 246"/>
              <a:gd name="T3" fmla="*/ 2147483647 h 144"/>
              <a:gd name="T4" fmla="*/ 2147483647 w 246"/>
              <a:gd name="T5" fmla="*/ 2147483647 h 144"/>
              <a:gd name="T6" fmla="*/ 2147483647 w 246"/>
              <a:gd name="T7" fmla="*/ 2147483647 h 144"/>
              <a:gd name="T8" fmla="*/ 0 w 246"/>
              <a:gd name="T9" fmla="*/ 2147483647 h 144"/>
              <a:gd name="T10" fmla="*/ 2147483647 w 246"/>
              <a:gd name="T11" fmla="*/ 2147483647 h 144"/>
              <a:gd name="T12" fmla="*/ 2147483647 w 246"/>
              <a:gd name="T13" fmla="*/ 2147483647 h 144"/>
              <a:gd name="T14" fmla="*/ 2147483647 w 246"/>
              <a:gd name="T15" fmla="*/ 2147483647 h 144"/>
              <a:gd name="T16" fmla="*/ 2147483647 w 246"/>
              <a:gd name="T17" fmla="*/ 2147483647 h 144"/>
              <a:gd name="T18" fmla="*/ 2147483647 w 246"/>
              <a:gd name="T19" fmla="*/ 2147483647 h 144"/>
              <a:gd name="T20" fmla="*/ 2147483647 w 246"/>
              <a:gd name="T21" fmla="*/ 2147483647 h 144"/>
              <a:gd name="T22" fmla="*/ 2147483647 w 246"/>
              <a:gd name="T23" fmla="*/ 2147483647 h 144"/>
              <a:gd name="T24" fmla="*/ 2147483647 w 246"/>
              <a:gd name="T25" fmla="*/ 2147483647 h 144"/>
              <a:gd name="T26" fmla="*/ 2147483647 w 246"/>
              <a:gd name="T27" fmla="*/ 2147483647 h 144"/>
              <a:gd name="T28" fmla="*/ 2147483647 w 246"/>
              <a:gd name="T29" fmla="*/ 2147483647 h 144"/>
              <a:gd name="T30" fmla="*/ 2147483647 w 246"/>
              <a:gd name="T31" fmla="*/ 2147483647 h 144"/>
              <a:gd name="T32" fmla="*/ 2147483647 w 246"/>
              <a:gd name="T33" fmla="*/ 2147483647 h 144"/>
              <a:gd name="T34" fmla="*/ 2147483647 w 246"/>
              <a:gd name="T35" fmla="*/ 2147483647 h 144"/>
              <a:gd name="T36" fmla="*/ 2147483647 w 246"/>
              <a:gd name="T37" fmla="*/ 2147483647 h 144"/>
              <a:gd name="T38" fmla="*/ 2147483647 w 246"/>
              <a:gd name="T39" fmla="*/ 0 h 144"/>
              <a:gd name="T40" fmla="*/ 2147483647 w 246"/>
              <a:gd name="T41" fmla="*/ 2147483647 h 144"/>
              <a:gd name="T42" fmla="*/ 2147483647 w 246"/>
              <a:gd name="T43" fmla="*/ 2147483647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6"/>
              <a:gd name="T67" fmla="*/ 0 h 144"/>
              <a:gd name="T68" fmla="*/ 246 w 246"/>
              <a:gd name="T69" fmla="*/ 144 h 14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7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7 w 150"/>
              <a:gd name="T1" fmla="*/ 2147483647 h 180"/>
              <a:gd name="T2" fmla="*/ 2147483647 w 150"/>
              <a:gd name="T3" fmla="*/ 2147483647 h 180"/>
              <a:gd name="T4" fmla="*/ 2147483647 w 150"/>
              <a:gd name="T5" fmla="*/ 2147483647 h 180"/>
              <a:gd name="T6" fmla="*/ 2147483647 w 150"/>
              <a:gd name="T7" fmla="*/ 2147483647 h 180"/>
              <a:gd name="T8" fmla="*/ 2147483647 w 150"/>
              <a:gd name="T9" fmla="*/ 2147483647 h 180"/>
              <a:gd name="T10" fmla="*/ 2147483647 w 150"/>
              <a:gd name="T11" fmla="*/ 0 h 180"/>
              <a:gd name="T12" fmla="*/ 2147483647 w 150"/>
              <a:gd name="T13" fmla="*/ 0 h 180"/>
              <a:gd name="T14" fmla="*/ 2147483647 w 150"/>
              <a:gd name="T15" fmla="*/ 2147483647 h 180"/>
              <a:gd name="T16" fmla="*/ 2147483647 w 150"/>
              <a:gd name="T17" fmla="*/ 2147483647 h 180"/>
              <a:gd name="T18" fmla="*/ 2147483647 w 150"/>
              <a:gd name="T19" fmla="*/ 2147483647 h 180"/>
              <a:gd name="T20" fmla="*/ 2147483647 w 150"/>
              <a:gd name="T21" fmla="*/ 2147483647 h 180"/>
              <a:gd name="T22" fmla="*/ 2147483647 w 150"/>
              <a:gd name="T23" fmla="*/ 2147483647 h 180"/>
              <a:gd name="T24" fmla="*/ 2147483647 w 150"/>
              <a:gd name="T25" fmla="*/ 2147483647 h 180"/>
              <a:gd name="T26" fmla="*/ 2147483647 w 150"/>
              <a:gd name="T27" fmla="*/ 2147483647 h 180"/>
              <a:gd name="T28" fmla="*/ 2147483647 w 150"/>
              <a:gd name="T29" fmla="*/ 2147483647 h 180"/>
              <a:gd name="T30" fmla="*/ 2147483647 w 150"/>
              <a:gd name="T31" fmla="*/ 2147483647 h 180"/>
              <a:gd name="T32" fmla="*/ 2147483647 w 150"/>
              <a:gd name="T33" fmla="*/ 2147483647 h 180"/>
              <a:gd name="T34" fmla="*/ 0 w 150"/>
              <a:gd name="T35" fmla="*/ 2147483647 h 180"/>
              <a:gd name="T36" fmla="*/ 2147483647 w 150"/>
              <a:gd name="T37" fmla="*/ 2147483647 h 180"/>
              <a:gd name="T38" fmla="*/ 2147483647 w 150"/>
              <a:gd name="T39" fmla="*/ 2147483647 h 180"/>
              <a:gd name="T40" fmla="*/ 2147483647 w 150"/>
              <a:gd name="T41" fmla="*/ 2147483647 h 180"/>
              <a:gd name="T42" fmla="*/ 2147483647 w 15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0"/>
              <a:gd name="T67" fmla="*/ 0 h 180"/>
              <a:gd name="T68" fmla="*/ 150 w 150"/>
              <a:gd name="T69" fmla="*/ 180 h 18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8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7 w 90"/>
              <a:gd name="T1" fmla="*/ 2147483647 h 102"/>
              <a:gd name="T2" fmla="*/ 2147483647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0 h 102"/>
              <a:gd name="T12" fmla="*/ 2147483647 w 90"/>
              <a:gd name="T13" fmla="*/ 0 h 102"/>
              <a:gd name="T14" fmla="*/ 0 w 90"/>
              <a:gd name="T15" fmla="*/ 0 h 102"/>
              <a:gd name="T16" fmla="*/ 0 w 90"/>
              <a:gd name="T17" fmla="*/ 2147483647 h 102"/>
              <a:gd name="T18" fmla="*/ 0 w 90"/>
              <a:gd name="T19" fmla="*/ 2147483647 h 102"/>
              <a:gd name="T20" fmla="*/ 2147483647 w 90"/>
              <a:gd name="T21" fmla="*/ 2147483647 h 102"/>
              <a:gd name="T22" fmla="*/ 2147483647 w 90"/>
              <a:gd name="T23" fmla="*/ 2147483647 h 102"/>
              <a:gd name="T24" fmla="*/ 2147483647 w 90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0"/>
              <a:gd name="T40" fmla="*/ 0 h 102"/>
              <a:gd name="T41" fmla="*/ 90 w 90"/>
              <a:gd name="T42" fmla="*/ 102 h 1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9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2147483647 w 144"/>
              <a:gd name="T43" fmla="*/ 2147483647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4"/>
              <a:gd name="T67" fmla="*/ 0 h 198"/>
              <a:gd name="T68" fmla="*/ 144 w 144"/>
              <a:gd name="T69" fmla="*/ 198 h 19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0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4"/>
              <a:gd name="T64" fmla="*/ 0 h 198"/>
              <a:gd name="T65" fmla="*/ 144 w 144"/>
              <a:gd name="T66" fmla="*/ 198 h 19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1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7 w 48"/>
              <a:gd name="T1" fmla="*/ 2147483647 h 120"/>
              <a:gd name="T2" fmla="*/ 2147483647 w 48"/>
              <a:gd name="T3" fmla="*/ 2147483647 h 120"/>
              <a:gd name="T4" fmla="*/ 2147483647 w 48"/>
              <a:gd name="T5" fmla="*/ 2147483647 h 120"/>
              <a:gd name="T6" fmla="*/ 2147483647 w 48"/>
              <a:gd name="T7" fmla="*/ 2147483647 h 120"/>
              <a:gd name="T8" fmla="*/ 2147483647 w 48"/>
              <a:gd name="T9" fmla="*/ 0 h 120"/>
              <a:gd name="T10" fmla="*/ 2147483647 w 48"/>
              <a:gd name="T11" fmla="*/ 2147483647 h 120"/>
              <a:gd name="T12" fmla="*/ 2147483647 w 48"/>
              <a:gd name="T13" fmla="*/ 2147483647 h 120"/>
              <a:gd name="T14" fmla="*/ 0 w 48"/>
              <a:gd name="T15" fmla="*/ 2147483647 h 120"/>
              <a:gd name="T16" fmla="*/ 0 w 48"/>
              <a:gd name="T17" fmla="*/ 2147483647 h 120"/>
              <a:gd name="T18" fmla="*/ 2147483647 w 48"/>
              <a:gd name="T19" fmla="*/ 2147483647 h 120"/>
              <a:gd name="T20" fmla="*/ 2147483647 w 48"/>
              <a:gd name="T21" fmla="*/ 2147483647 h 120"/>
              <a:gd name="T22" fmla="*/ 2147483647 w 48"/>
              <a:gd name="T23" fmla="*/ 2147483647 h 120"/>
              <a:gd name="T24" fmla="*/ 2147483647 w 48"/>
              <a:gd name="T25" fmla="*/ 2147483647 h 120"/>
              <a:gd name="T26" fmla="*/ 2147483647 w 48"/>
              <a:gd name="T27" fmla="*/ 2147483647 h 120"/>
              <a:gd name="T28" fmla="*/ 2147483647 w 48"/>
              <a:gd name="T29" fmla="*/ 2147483647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8"/>
              <a:gd name="T46" fmla="*/ 0 h 120"/>
              <a:gd name="T47" fmla="*/ 48 w 48"/>
              <a:gd name="T48" fmla="*/ 120 h 12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2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0 h 96"/>
              <a:gd name="T4" fmla="*/ 2147483647 w 42"/>
              <a:gd name="T5" fmla="*/ 2147483647 h 96"/>
              <a:gd name="T6" fmla="*/ 0 w 42"/>
              <a:gd name="T7" fmla="*/ 2147483647 h 96"/>
              <a:gd name="T8" fmla="*/ 0 w 42"/>
              <a:gd name="T9" fmla="*/ 2147483647 h 96"/>
              <a:gd name="T10" fmla="*/ 0 w 42"/>
              <a:gd name="T11" fmla="*/ 2147483647 h 96"/>
              <a:gd name="T12" fmla="*/ 2147483647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"/>
              <a:gd name="T31" fmla="*/ 0 h 96"/>
              <a:gd name="T32" fmla="*/ 42 w 42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3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7 w 246"/>
              <a:gd name="T1" fmla="*/ 2147483647 h 252"/>
              <a:gd name="T2" fmla="*/ 2147483647 w 246"/>
              <a:gd name="T3" fmla="*/ 2147483647 h 252"/>
              <a:gd name="T4" fmla="*/ 2147483647 w 246"/>
              <a:gd name="T5" fmla="*/ 2147483647 h 252"/>
              <a:gd name="T6" fmla="*/ 2147483647 w 246"/>
              <a:gd name="T7" fmla="*/ 2147483647 h 252"/>
              <a:gd name="T8" fmla="*/ 2147483647 w 246"/>
              <a:gd name="T9" fmla="*/ 2147483647 h 252"/>
              <a:gd name="T10" fmla="*/ 2147483647 w 246"/>
              <a:gd name="T11" fmla="*/ 2147483647 h 252"/>
              <a:gd name="T12" fmla="*/ 2147483647 w 246"/>
              <a:gd name="T13" fmla="*/ 2147483647 h 252"/>
              <a:gd name="T14" fmla="*/ 2147483647 w 246"/>
              <a:gd name="T15" fmla="*/ 2147483647 h 252"/>
              <a:gd name="T16" fmla="*/ 2147483647 w 246"/>
              <a:gd name="T17" fmla="*/ 2147483647 h 252"/>
              <a:gd name="T18" fmla="*/ 2147483647 w 246"/>
              <a:gd name="T19" fmla="*/ 2147483647 h 252"/>
              <a:gd name="T20" fmla="*/ 2147483647 w 246"/>
              <a:gd name="T21" fmla="*/ 2147483647 h 252"/>
              <a:gd name="T22" fmla="*/ 2147483647 w 246"/>
              <a:gd name="T23" fmla="*/ 2147483647 h 252"/>
              <a:gd name="T24" fmla="*/ 2147483647 w 246"/>
              <a:gd name="T25" fmla="*/ 2147483647 h 252"/>
              <a:gd name="T26" fmla="*/ 2147483647 w 246"/>
              <a:gd name="T27" fmla="*/ 2147483647 h 252"/>
              <a:gd name="T28" fmla="*/ 2147483647 w 246"/>
              <a:gd name="T29" fmla="*/ 2147483647 h 252"/>
              <a:gd name="T30" fmla="*/ 2147483647 w 246"/>
              <a:gd name="T31" fmla="*/ 2147483647 h 252"/>
              <a:gd name="T32" fmla="*/ 2147483647 w 246"/>
              <a:gd name="T33" fmla="*/ 2147483647 h 252"/>
              <a:gd name="T34" fmla="*/ 2147483647 w 246"/>
              <a:gd name="T35" fmla="*/ 2147483647 h 252"/>
              <a:gd name="T36" fmla="*/ 2147483647 w 246"/>
              <a:gd name="T37" fmla="*/ 2147483647 h 252"/>
              <a:gd name="T38" fmla="*/ 2147483647 w 246"/>
              <a:gd name="T39" fmla="*/ 0 h 252"/>
              <a:gd name="T40" fmla="*/ 2147483647 w 246"/>
              <a:gd name="T41" fmla="*/ 2147483647 h 252"/>
              <a:gd name="T42" fmla="*/ 0 w 246"/>
              <a:gd name="T43" fmla="*/ 2147483647 h 252"/>
              <a:gd name="T44" fmla="*/ 2147483647 w 246"/>
              <a:gd name="T45" fmla="*/ 2147483647 h 252"/>
              <a:gd name="T46" fmla="*/ 2147483647 w 246"/>
              <a:gd name="T47" fmla="*/ 2147483647 h 252"/>
              <a:gd name="T48" fmla="*/ 2147483647 w 246"/>
              <a:gd name="T49" fmla="*/ 2147483647 h 252"/>
              <a:gd name="T50" fmla="*/ 2147483647 w 246"/>
              <a:gd name="T51" fmla="*/ 2147483647 h 252"/>
              <a:gd name="T52" fmla="*/ 2147483647 w 246"/>
              <a:gd name="T53" fmla="*/ 2147483647 h 252"/>
              <a:gd name="T54" fmla="*/ 2147483647 w 246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46"/>
              <a:gd name="T85" fmla="*/ 0 h 252"/>
              <a:gd name="T86" fmla="*/ 246 w 246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4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2147483647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2"/>
              <a:gd name="T17" fmla="*/ 10 w 10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5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7 w 516"/>
              <a:gd name="T1" fmla="*/ 2147483647 h 709"/>
              <a:gd name="T2" fmla="*/ 2147483647 w 516"/>
              <a:gd name="T3" fmla="*/ 2147483647 h 709"/>
              <a:gd name="T4" fmla="*/ 2147483647 w 516"/>
              <a:gd name="T5" fmla="*/ 2147483647 h 709"/>
              <a:gd name="T6" fmla="*/ 2147483647 w 516"/>
              <a:gd name="T7" fmla="*/ 2147483647 h 709"/>
              <a:gd name="T8" fmla="*/ 2147483647 w 516"/>
              <a:gd name="T9" fmla="*/ 2147483647 h 709"/>
              <a:gd name="T10" fmla="*/ 2147483647 w 516"/>
              <a:gd name="T11" fmla="*/ 2147483647 h 709"/>
              <a:gd name="T12" fmla="*/ 2147483647 w 516"/>
              <a:gd name="T13" fmla="*/ 2147483647 h 709"/>
              <a:gd name="T14" fmla="*/ 2147483647 w 516"/>
              <a:gd name="T15" fmla="*/ 0 h 709"/>
              <a:gd name="T16" fmla="*/ 2147483647 w 516"/>
              <a:gd name="T17" fmla="*/ 2147483647 h 709"/>
              <a:gd name="T18" fmla="*/ 2147483647 w 516"/>
              <a:gd name="T19" fmla="*/ 2147483647 h 709"/>
              <a:gd name="T20" fmla="*/ 2147483647 w 516"/>
              <a:gd name="T21" fmla="*/ 2147483647 h 709"/>
              <a:gd name="T22" fmla="*/ 2147483647 w 516"/>
              <a:gd name="T23" fmla="*/ 2147483647 h 709"/>
              <a:gd name="T24" fmla="*/ 2147483647 w 516"/>
              <a:gd name="T25" fmla="*/ 2147483647 h 709"/>
              <a:gd name="T26" fmla="*/ 2147483647 w 516"/>
              <a:gd name="T27" fmla="*/ 2147483647 h 709"/>
              <a:gd name="T28" fmla="*/ 2147483647 w 516"/>
              <a:gd name="T29" fmla="*/ 2147483647 h 709"/>
              <a:gd name="T30" fmla="*/ 2147483647 w 516"/>
              <a:gd name="T31" fmla="*/ 2147483647 h 709"/>
              <a:gd name="T32" fmla="*/ 2147483647 w 516"/>
              <a:gd name="T33" fmla="*/ 2147483647 h 709"/>
              <a:gd name="T34" fmla="*/ 2147483647 w 516"/>
              <a:gd name="T35" fmla="*/ 2147483647 h 709"/>
              <a:gd name="T36" fmla="*/ 2147483647 w 516"/>
              <a:gd name="T37" fmla="*/ 2147483647 h 709"/>
              <a:gd name="T38" fmla="*/ 0 w 516"/>
              <a:gd name="T39" fmla="*/ 2147483647 h 709"/>
              <a:gd name="T40" fmla="*/ 2147483647 w 516"/>
              <a:gd name="T41" fmla="*/ 2147483647 h 709"/>
              <a:gd name="T42" fmla="*/ 2147483647 w 516"/>
              <a:gd name="T43" fmla="*/ 2147483647 h 709"/>
              <a:gd name="T44" fmla="*/ 2147483647 w 516"/>
              <a:gd name="T45" fmla="*/ 2147483647 h 709"/>
              <a:gd name="T46" fmla="*/ 2147483647 w 516"/>
              <a:gd name="T47" fmla="*/ 2147483647 h 709"/>
              <a:gd name="T48" fmla="*/ 2147483647 w 516"/>
              <a:gd name="T49" fmla="*/ 2147483647 h 709"/>
              <a:gd name="T50" fmla="*/ 2147483647 w 516"/>
              <a:gd name="T51" fmla="*/ 2147483647 h 709"/>
              <a:gd name="T52" fmla="*/ 2147483647 w 516"/>
              <a:gd name="T53" fmla="*/ 2147483647 h 709"/>
              <a:gd name="T54" fmla="*/ 2147483647 w 516"/>
              <a:gd name="T55" fmla="*/ 2147483647 h 709"/>
              <a:gd name="T56" fmla="*/ 2147483647 w 516"/>
              <a:gd name="T57" fmla="*/ 2147483647 h 709"/>
              <a:gd name="T58" fmla="*/ 2147483647 w 516"/>
              <a:gd name="T59" fmla="*/ 2147483647 h 709"/>
              <a:gd name="T60" fmla="*/ 2147483647 w 516"/>
              <a:gd name="T61" fmla="*/ 2147483647 h 709"/>
              <a:gd name="T62" fmla="*/ 2147483647 w 516"/>
              <a:gd name="T63" fmla="*/ 2147483647 h 709"/>
              <a:gd name="T64" fmla="*/ 2147483647 w 516"/>
              <a:gd name="T65" fmla="*/ 2147483647 h 709"/>
              <a:gd name="T66" fmla="*/ 2147483647 w 516"/>
              <a:gd name="T67" fmla="*/ 2147483647 h 709"/>
              <a:gd name="T68" fmla="*/ 2147483647 w 516"/>
              <a:gd name="T69" fmla="*/ 2147483647 h 709"/>
              <a:gd name="T70" fmla="*/ 2147483647 w 516"/>
              <a:gd name="T71" fmla="*/ 2147483647 h 709"/>
              <a:gd name="T72" fmla="*/ 2147483647 w 516"/>
              <a:gd name="T73" fmla="*/ 2147483647 h 709"/>
              <a:gd name="T74" fmla="*/ 2147483647 w 516"/>
              <a:gd name="T75" fmla="*/ 2147483647 h 709"/>
              <a:gd name="T76" fmla="*/ 2147483647 w 516"/>
              <a:gd name="T77" fmla="*/ 2147483647 h 709"/>
              <a:gd name="T78" fmla="*/ 2147483647 w 516"/>
              <a:gd name="T79" fmla="*/ 2147483647 h 709"/>
              <a:gd name="T80" fmla="*/ 2147483647 w 516"/>
              <a:gd name="T81" fmla="*/ 2147483647 h 709"/>
              <a:gd name="T82" fmla="*/ 2147483647 w 516"/>
              <a:gd name="T83" fmla="*/ 2147483647 h 709"/>
              <a:gd name="T84" fmla="*/ 2147483647 w 516"/>
              <a:gd name="T85" fmla="*/ 2147483647 h 709"/>
              <a:gd name="T86" fmla="*/ 2147483647 w 516"/>
              <a:gd name="T87" fmla="*/ 2147483647 h 709"/>
              <a:gd name="T88" fmla="*/ 2147483647 w 516"/>
              <a:gd name="T89" fmla="*/ 2147483647 h 709"/>
              <a:gd name="T90" fmla="*/ 2147483647 w 516"/>
              <a:gd name="T91" fmla="*/ 2147483647 h 709"/>
              <a:gd name="T92" fmla="*/ 2147483647 w 516"/>
              <a:gd name="T93" fmla="*/ 2147483647 h 709"/>
              <a:gd name="T94" fmla="*/ 2147483647 w 516"/>
              <a:gd name="T95" fmla="*/ 2147483647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16"/>
              <a:gd name="T145" fmla="*/ 0 h 709"/>
              <a:gd name="T146" fmla="*/ 516 w 516"/>
              <a:gd name="T147" fmla="*/ 709 h 70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6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7 w 1622"/>
              <a:gd name="T1" fmla="*/ 2147483647 h 1117"/>
              <a:gd name="T2" fmla="*/ 2147483647 w 1622"/>
              <a:gd name="T3" fmla="*/ 2147483647 h 1117"/>
              <a:gd name="T4" fmla="*/ 2147483647 w 1622"/>
              <a:gd name="T5" fmla="*/ 2147483647 h 1117"/>
              <a:gd name="T6" fmla="*/ 2147483647 w 1622"/>
              <a:gd name="T7" fmla="*/ 2147483647 h 1117"/>
              <a:gd name="T8" fmla="*/ 2147483647 w 1622"/>
              <a:gd name="T9" fmla="*/ 2147483647 h 1117"/>
              <a:gd name="T10" fmla="*/ 2147483647 w 1622"/>
              <a:gd name="T11" fmla="*/ 2147483647 h 1117"/>
              <a:gd name="T12" fmla="*/ 2147483647 w 1622"/>
              <a:gd name="T13" fmla="*/ 2147483647 h 1117"/>
              <a:gd name="T14" fmla="*/ 2147483647 w 1622"/>
              <a:gd name="T15" fmla="*/ 2147483647 h 1117"/>
              <a:gd name="T16" fmla="*/ 2147483647 w 1622"/>
              <a:gd name="T17" fmla="*/ 2147483647 h 1117"/>
              <a:gd name="T18" fmla="*/ 2147483647 w 1622"/>
              <a:gd name="T19" fmla="*/ 2147483647 h 1117"/>
              <a:gd name="T20" fmla="*/ 2147483647 w 1622"/>
              <a:gd name="T21" fmla="*/ 2147483647 h 1117"/>
              <a:gd name="T22" fmla="*/ 2147483647 w 1622"/>
              <a:gd name="T23" fmla="*/ 2147483647 h 1117"/>
              <a:gd name="T24" fmla="*/ 2147483647 w 1622"/>
              <a:gd name="T25" fmla="*/ 2147483647 h 1117"/>
              <a:gd name="T26" fmla="*/ 2147483647 w 1622"/>
              <a:gd name="T27" fmla="*/ 2147483647 h 1117"/>
              <a:gd name="T28" fmla="*/ 2147483647 w 1622"/>
              <a:gd name="T29" fmla="*/ 2147483647 h 1117"/>
              <a:gd name="T30" fmla="*/ 2147483647 w 1622"/>
              <a:gd name="T31" fmla="*/ 2147483647 h 1117"/>
              <a:gd name="T32" fmla="*/ 2147483647 w 1622"/>
              <a:gd name="T33" fmla="*/ 2147483647 h 1117"/>
              <a:gd name="T34" fmla="*/ 2147483647 w 1622"/>
              <a:gd name="T35" fmla="*/ 2147483647 h 1117"/>
              <a:gd name="T36" fmla="*/ 2147483647 w 1622"/>
              <a:gd name="T37" fmla="*/ 2147483647 h 1117"/>
              <a:gd name="T38" fmla="*/ 2147483647 w 1622"/>
              <a:gd name="T39" fmla="*/ 2147483647 h 1117"/>
              <a:gd name="T40" fmla="*/ 2147483647 w 1622"/>
              <a:gd name="T41" fmla="*/ 2147483647 h 1117"/>
              <a:gd name="T42" fmla="*/ 2147483647 w 1622"/>
              <a:gd name="T43" fmla="*/ 2147483647 h 1117"/>
              <a:gd name="T44" fmla="*/ 2147483647 w 1622"/>
              <a:gd name="T45" fmla="*/ 2147483647 h 1117"/>
              <a:gd name="T46" fmla="*/ 2147483647 w 1622"/>
              <a:gd name="T47" fmla="*/ 2147483647 h 1117"/>
              <a:gd name="T48" fmla="*/ 2147483647 w 1622"/>
              <a:gd name="T49" fmla="*/ 2147483647 h 1117"/>
              <a:gd name="T50" fmla="*/ 2147483647 w 1622"/>
              <a:gd name="T51" fmla="*/ 2147483647 h 1117"/>
              <a:gd name="T52" fmla="*/ 2147483647 w 1622"/>
              <a:gd name="T53" fmla="*/ 2147483647 h 1117"/>
              <a:gd name="T54" fmla="*/ 2147483647 w 1622"/>
              <a:gd name="T55" fmla="*/ 2147483647 h 1117"/>
              <a:gd name="T56" fmla="*/ 2147483647 w 1622"/>
              <a:gd name="T57" fmla="*/ 2147483647 h 1117"/>
              <a:gd name="T58" fmla="*/ 2147483647 w 1622"/>
              <a:gd name="T59" fmla="*/ 2147483647 h 1117"/>
              <a:gd name="T60" fmla="*/ 2147483647 w 1622"/>
              <a:gd name="T61" fmla="*/ 2147483647 h 1117"/>
              <a:gd name="T62" fmla="*/ 2147483647 w 1622"/>
              <a:gd name="T63" fmla="*/ 2147483647 h 1117"/>
              <a:gd name="T64" fmla="*/ 2147483647 w 1622"/>
              <a:gd name="T65" fmla="*/ 2147483647 h 1117"/>
              <a:gd name="T66" fmla="*/ 2147483647 w 1622"/>
              <a:gd name="T67" fmla="*/ 2147483647 h 1117"/>
              <a:gd name="T68" fmla="*/ 2147483647 w 1622"/>
              <a:gd name="T69" fmla="*/ 2147483647 h 1117"/>
              <a:gd name="T70" fmla="*/ 2147483647 w 1622"/>
              <a:gd name="T71" fmla="*/ 2147483647 h 1117"/>
              <a:gd name="T72" fmla="*/ 2147483647 w 1622"/>
              <a:gd name="T73" fmla="*/ 2147483647 h 1117"/>
              <a:gd name="T74" fmla="*/ 2147483647 w 1622"/>
              <a:gd name="T75" fmla="*/ 2147483647 h 1117"/>
              <a:gd name="T76" fmla="*/ 2147483647 w 1622"/>
              <a:gd name="T77" fmla="*/ 2147483647 h 1117"/>
              <a:gd name="T78" fmla="*/ 2147483647 w 1622"/>
              <a:gd name="T79" fmla="*/ 2147483647 h 1117"/>
              <a:gd name="T80" fmla="*/ 2147483647 w 1622"/>
              <a:gd name="T81" fmla="*/ 0 h 1117"/>
              <a:gd name="T82" fmla="*/ 2147483647 w 1622"/>
              <a:gd name="T83" fmla="*/ 2147483647 h 1117"/>
              <a:gd name="T84" fmla="*/ 2147483647 w 1622"/>
              <a:gd name="T85" fmla="*/ 2147483647 h 1117"/>
              <a:gd name="T86" fmla="*/ 2147483647 w 1622"/>
              <a:gd name="T87" fmla="*/ 2147483647 h 1117"/>
              <a:gd name="T88" fmla="*/ 2147483647 w 1622"/>
              <a:gd name="T89" fmla="*/ 2147483647 h 1117"/>
              <a:gd name="T90" fmla="*/ 2147483647 w 1622"/>
              <a:gd name="T91" fmla="*/ 2147483647 h 1117"/>
              <a:gd name="T92" fmla="*/ 2147483647 w 1622"/>
              <a:gd name="T93" fmla="*/ 2147483647 h 1117"/>
              <a:gd name="T94" fmla="*/ 2147483647 w 1622"/>
              <a:gd name="T95" fmla="*/ 2147483647 h 1117"/>
              <a:gd name="T96" fmla="*/ 2147483647 w 1622"/>
              <a:gd name="T97" fmla="*/ 2147483647 h 1117"/>
              <a:gd name="T98" fmla="*/ 2147483647 w 1622"/>
              <a:gd name="T99" fmla="*/ 2147483647 h 1117"/>
              <a:gd name="T100" fmla="*/ 2147483647 w 1622"/>
              <a:gd name="T101" fmla="*/ 2147483647 h 1117"/>
              <a:gd name="T102" fmla="*/ 2147483647 w 1622"/>
              <a:gd name="T103" fmla="*/ 2147483647 h 1117"/>
              <a:gd name="T104" fmla="*/ 2147483647 w 1622"/>
              <a:gd name="T105" fmla="*/ 2147483647 h 1117"/>
              <a:gd name="T106" fmla="*/ 2147483647 w 1622"/>
              <a:gd name="T107" fmla="*/ 2147483647 h 1117"/>
              <a:gd name="T108" fmla="*/ 2147483647 w 1622"/>
              <a:gd name="T109" fmla="*/ 2147483647 h 1117"/>
              <a:gd name="T110" fmla="*/ 0 w 1622"/>
              <a:gd name="T111" fmla="*/ 2147483647 h 1117"/>
              <a:gd name="T112" fmla="*/ 2147483647 w 1622"/>
              <a:gd name="T113" fmla="*/ 2147483647 h 1117"/>
              <a:gd name="T114" fmla="*/ 2147483647 w 1622"/>
              <a:gd name="T115" fmla="*/ 2147483647 h 1117"/>
              <a:gd name="T116" fmla="*/ 2147483647 w 1622"/>
              <a:gd name="T117" fmla="*/ 2147483647 h 1117"/>
              <a:gd name="T118" fmla="*/ 2147483647 w 1622"/>
              <a:gd name="T119" fmla="*/ 2147483647 h 1117"/>
              <a:gd name="T120" fmla="*/ 2147483647 w 1622"/>
              <a:gd name="T121" fmla="*/ 2147483647 h 1117"/>
              <a:gd name="T122" fmla="*/ 2147483647 w 1622"/>
              <a:gd name="T123" fmla="*/ 2147483647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22"/>
              <a:gd name="T187" fmla="*/ 0 h 1117"/>
              <a:gd name="T188" fmla="*/ 1622 w 1622"/>
              <a:gd name="T189" fmla="*/ 1117 h 11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99"/>
              <a:gd name="T103" fmla="*/ 0 h 571"/>
              <a:gd name="T104" fmla="*/ 1099 w 1099"/>
              <a:gd name="T105" fmla="*/ 571 h 5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8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0 h 14"/>
              <a:gd name="T6" fmla="*/ 2147483647 w 14"/>
              <a:gd name="T7" fmla="*/ 2147483647 h 14"/>
              <a:gd name="T8" fmla="*/ 0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2147483647 w 14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4"/>
              <a:gd name="T26" fmla="*/ 14 w 14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9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7 w 12"/>
              <a:gd name="T1" fmla="*/ 2147483647 h 9"/>
              <a:gd name="T2" fmla="*/ 2147483647 w 12"/>
              <a:gd name="T3" fmla="*/ 0 h 9"/>
              <a:gd name="T4" fmla="*/ 0 w 12"/>
              <a:gd name="T5" fmla="*/ 2147483647 h 9"/>
              <a:gd name="T6" fmla="*/ 2147483647 w 12"/>
              <a:gd name="T7" fmla="*/ 2147483647 h 9"/>
              <a:gd name="T8" fmla="*/ 2147483647 w 12"/>
              <a:gd name="T9" fmla="*/ 2147483647 h 9"/>
              <a:gd name="T10" fmla="*/ 2147483647 w 12"/>
              <a:gd name="T11" fmla="*/ 2147483647 h 9"/>
              <a:gd name="T12" fmla="*/ 2147483647 w 12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9"/>
              <a:gd name="T23" fmla="*/ 12 w 12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0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7 w 18"/>
              <a:gd name="T1" fmla="*/ 2147483647 h 8"/>
              <a:gd name="T2" fmla="*/ 2147483647 w 18"/>
              <a:gd name="T3" fmla="*/ 2147483647 h 8"/>
              <a:gd name="T4" fmla="*/ 2147483647 w 18"/>
              <a:gd name="T5" fmla="*/ 2147483647 h 8"/>
              <a:gd name="T6" fmla="*/ 2147483647 w 18"/>
              <a:gd name="T7" fmla="*/ 0 h 8"/>
              <a:gd name="T8" fmla="*/ 0 w 18"/>
              <a:gd name="T9" fmla="*/ 2147483647 h 8"/>
              <a:gd name="T10" fmla="*/ 2147483647 w 18"/>
              <a:gd name="T11" fmla="*/ 2147483647 h 8"/>
              <a:gd name="T12" fmla="*/ 2147483647 w 18"/>
              <a:gd name="T13" fmla="*/ 2147483647 h 8"/>
              <a:gd name="T14" fmla="*/ 2147483647 w 18"/>
              <a:gd name="T15" fmla="*/ 2147483647 h 8"/>
              <a:gd name="T16" fmla="*/ 2147483647 w 18"/>
              <a:gd name="T17" fmla="*/ 2147483647 h 8"/>
              <a:gd name="T18" fmla="*/ 2147483647 w 18"/>
              <a:gd name="T19" fmla="*/ 2147483647 h 8"/>
              <a:gd name="T20" fmla="*/ 2147483647 w 18"/>
              <a:gd name="T21" fmla="*/ 2147483647 h 8"/>
              <a:gd name="T22" fmla="*/ 2147483647 w 18"/>
              <a:gd name="T23" fmla="*/ 2147483647 h 8"/>
              <a:gd name="T24" fmla="*/ 2147483647 w 18"/>
              <a:gd name="T25" fmla="*/ 2147483647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"/>
              <a:gd name="T40" fmla="*/ 0 h 8"/>
              <a:gd name="T41" fmla="*/ 18 w 18"/>
              <a:gd name="T42" fmla="*/ 8 h 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1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2147483647 w 37"/>
              <a:gd name="T13" fmla="*/ 2147483647 h 41"/>
              <a:gd name="T14" fmla="*/ 2147483647 w 37"/>
              <a:gd name="T15" fmla="*/ 2147483647 h 41"/>
              <a:gd name="T16" fmla="*/ 2147483647 w 37"/>
              <a:gd name="T17" fmla="*/ 2147483647 h 41"/>
              <a:gd name="T18" fmla="*/ 2147483647 w 37"/>
              <a:gd name="T19" fmla="*/ 2147483647 h 41"/>
              <a:gd name="T20" fmla="*/ 2147483647 w 37"/>
              <a:gd name="T21" fmla="*/ 0 h 41"/>
              <a:gd name="T22" fmla="*/ 2147483647 w 37"/>
              <a:gd name="T23" fmla="*/ 2147483647 h 41"/>
              <a:gd name="T24" fmla="*/ 2147483647 w 37"/>
              <a:gd name="T25" fmla="*/ 2147483647 h 41"/>
              <a:gd name="T26" fmla="*/ 2147483647 w 37"/>
              <a:gd name="T27" fmla="*/ 2147483647 h 41"/>
              <a:gd name="T28" fmla="*/ 2147483647 w 37"/>
              <a:gd name="T29" fmla="*/ 2147483647 h 41"/>
              <a:gd name="T30" fmla="*/ 2147483647 w 37"/>
              <a:gd name="T31" fmla="*/ 2147483647 h 41"/>
              <a:gd name="T32" fmla="*/ 2147483647 w 37"/>
              <a:gd name="T33" fmla="*/ 2147483647 h 41"/>
              <a:gd name="T34" fmla="*/ 2147483647 w 37"/>
              <a:gd name="T35" fmla="*/ 2147483647 h 41"/>
              <a:gd name="T36" fmla="*/ 2147483647 w 37"/>
              <a:gd name="T37" fmla="*/ 2147483647 h 41"/>
              <a:gd name="T38" fmla="*/ 2147483647 w 37"/>
              <a:gd name="T39" fmla="*/ 2147483647 h 41"/>
              <a:gd name="T40" fmla="*/ 2147483647 w 37"/>
              <a:gd name="T41" fmla="*/ 2147483647 h 41"/>
              <a:gd name="T42" fmla="*/ 2147483647 w 37"/>
              <a:gd name="T43" fmla="*/ 2147483647 h 41"/>
              <a:gd name="T44" fmla="*/ 0 w 37"/>
              <a:gd name="T45" fmla="*/ 2147483647 h 41"/>
              <a:gd name="T46" fmla="*/ 2147483647 w 37"/>
              <a:gd name="T47" fmla="*/ 2147483647 h 41"/>
              <a:gd name="T48" fmla="*/ 2147483647 w 37"/>
              <a:gd name="T49" fmla="*/ 2147483647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7"/>
              <a:gd name="T76" fmla="*/ 0 h 41"/>
              <a:gd name="T77" fmla="*/ 37 w 37"/>
              <a:gd name="T78" fmla="*/ 41 h 4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2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0 h 9"/>
              <a:gd name="T6" fmla="*/ 2147483647 w 19"/>
              <a:gd name="T7" fmla="*/ 2147483647 h 9"/>
              <a:gd name="T8" fmla="*/ 0 w 19"/>
              <a:gd name="T9" fmla="*/ 2147483647 h 9"/>
              <a:gd name="T10" fmla="*/ 0 w 19"/>
              <a:gd name="T11" fmla="*/ 2147483647 h 9"/>
              <a:gd name="T12" fmla="*/ 2147483647 w 19"/>
              <a:gd name="T13" fmla="*/ 2147483647 h 9"/>
              <a:gd name="T14" fmla="*/ 2147483647 w 19"/>
              <a:gd name="T15" fmla="*/ 2147483647 h 9"/>
              <a:gd name="T16" fmla="*/ 2147483647 w 19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"/>
              <a:gd name="T28" fmla="*/ 0 h 9"/>
              <a:gd name="T29" fmla="*/ 19 w 19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3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0 h 12"/>
              <a:gd name="T6" fmla="*/ 2147483647 w 15"/>
              <a:gd name="T7" fmla="*/ 0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2147483647 w 15"/>
              <a:gd name="T15" fmla="*/ 2147483647 h 12"/>
              <a:gd name="T16" fmla="*/ 0 w 15"/>
              <a:gd name="T17" fmla="*/ 2147483647 h 12"/>
              <a:gd name="T18" fmla="*/ 2147483647 w 15"/>
              <a:gd name="T19" fmla="*/ 2147483647 h 12"/>
              <a:gd name="T20" fmla="*/ 2147483647 w 15"/>
              <a:gd name="T21" fmla="*/ 2147483647 h 12"/>
              <a:gd name="T22" fmla="*/ 2147483647 w 15"/>
              <a:gd name="T23" fmla="*/ 2147483647 h 12"/>
              <a:gd name="T24" fmla="*/ 2147483647 w 15"/>
              <a:gd name="T25" fmla="*/ 2147483647 h 12"/>
              <a:gd name="T26" fmla="*/ 2147483647 w 15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"/>
              <a:gd name="T43" fmla="*/ 0 h 12"/>
              <a:gd name="T44" fmla="*/ 15 w 15"/>
              <a:gd name="T45" fmla="*/ 12 h 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6"/>
              <a:gd name="T169" fmla="*/ 0 h 379"/>
              <a:gd name="T170" fmla="*/ 576 w 576"/>
              <a:gd name="T171" fmla="*/ 379 h 37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5" name="Freeform 425"/>
          <p:cNvSpPr>
            <a:spLocks/>
          </p:cNvSpPr>
          <p:nvPr/>
        </p:nvSpPr>
        <p:spPr bwMode="auto">
          <a:xfrm rot="-852288">
            <a:off x="2870840" y="1324069"/>
            <a:ext cx="1140144" cy="1590497"/>
          </a:xfrm>
          <a:custGeom>
            <a:avLst/>
            <a:gdLst>
              <a:gd name="T0" fmla="*/ 2147483647 w 1125"/>
              <a:gd name="T1" fmla="*/ 2147483647 h 2047"/>
              <a:gd name="T2" fmla="*/ 2147483647 w 1125"/>
              <a:gd name="T3" fmla="*/ 2147483647 h 2047"/>
              <a:gd name="T4" fmla="*/ 2147483647 w 1125"/>
              <a:gd name="T5" fmla="*/ 2147483647 h 2047"/>
              <a:gd name="T6" fmla="*/ 2147483647 w 1125"/>
              <a:gd name="T7" fmla="*/ 2147483647 h 2047"/>
              <a:gd name="T8" fmla="*/ 2147483647 w 1125"/>
              <a:gd name="T9" fmla="*/ 2147483647 h 2047"/>
              <a:gd name="T10" fmla="*/ 2147483647 w 1125"/>
              <a:gd name="T11" fmla="*/ 2147483647 h 2047"/>
              <a:gd name="T12" fmla="*/ 2147483647 w 1125"/>
              <a:gd name="T13" fmla="*/ 2147483647 h 2047"/>
              <a:gd name="T14" fmla="*/ 2147483647 w 1125"/>
              <a:gd name="T15" fmla="*/ 2147483647 h 2047"/>
              <a:gd name="T16" fmla="*/ 2147483647 w 1125"/>
              <a:gd name="T17" fmla="*/ 2147483647 h 2047"/>
              <a:gd name="T18" fmla="*/ 2147483647 w 1125"/>
              <a:gd name="T19" fmla="*/ 2147483647 h 2047"/>
              <a:gd name="T20" fmla="*/ 2147483647 w 1125"/>
              <a:gd name="T21" fmla="*/ 2147483647 h 2047"/>
              <a:gd name="T22" fmla="*/ 2147483647 w 1125"/>
              <a:gd name="T23" fmla="*/ 2147483647 h 2047"/>
              <a:gd name="T24" fmla="*/ 2147483647 w 1125"/>
              <a:gd name="T25" fmla="*/ 2147483647 h 2047"/>
              <a:gd name="T26" fmla="*/ 2147483647 w 1125"/>
              <a:gd name="T27" fmla="*/ 2147483647 h 2047"/>
              <a:gd name="T28" fmla="*/ 2147483647 w 1125"/>
              <a:gd name="T29" fmla="*/ 2147483647 h 2047"/>
              <a:gd name="T30" fmla="*/ 2147483647 w 1125"/>
              <a:gd name="T31" fmla="*/ 2147483647 h 2047"/>
              <a:gd name="T32" fmla="*/ 2147483647 w 1125"/>
              <a:gd name="T33" fmla="*/ 2147483647 h 2047"/>
              <a:gd name="T34" fmla="*/ 2147483647 w 1125"/>
              <a:gd name="T35" fmla="*/ 2147483647 h 2047"/>
              <a:gd name="T36" fmla="*/ 2147483647 w 1125"/>
              <a:gd name="T37" fmla="*/ 2147483647 h 2047"/>
              <a:gd name="T38" fmla="*/ 2147483647 w 1125"/>
              <a:gd name="T39" fmla="*/ 2147483647 h 2047"/>
              <a:gd name="T40" fmla="*/ 2147483647 w 1125"/>
              <a:gd name="T41" fmla="*/ 2147483647 h 2047"/>
              <a:gd name="T42" fmla="*/ 2147483647 w 1125"/>
              <a:gd name="T43" fmla="*/ 2147483647 h 2047"/>
              <a:gd name="T44" fmla="*/ 2147483647 w 1125"/>
              <a:gd name="T45" fmla="*/ 2147483647 h 2047"/>
              <a:gd name="T46" fmla="*/ 2147483647 w 1125"/>
              <a:gd name="T47" fmla="*/ 2147483647 h 2047"/>
              <a:gd name="T48" fmla="*/ 2147483647 w 1125"/>
              <a:gd name="T49" fmla="*/ 2147483647 h 2047"/>
              <a:gd name="T50" fmla="*/ 2147483647 w 1125"/>
              <a:gd name="T51" fmla="*/ 2147483647 h 2047"/>
              <a:gd name="T52" fmla="*/ 2147483647 w 1125"/>
              <a:gd name="T53" fmla="*/ 2147483647 h 2047"/>
              <a:gd name="T54" fmla="*/ 2147483647 w 1125"/>
              <a:gd name="T55" fmla="*/ 2147483647 h 2047"/>
              <a:gd name="T56" fmla="*/ 2147483647 w 1125"/>
              <a:gd name="T57" fmla="*/ 2147483647 h 2047"/>
              <a:gd name="T58" fmla="*/ 2147483647 w 1125"/>
              <a:gd name="T59" fmla="*/ 2147483647 h 2047"/>
              <a:gd name="T60" fmla="*/ 2147483647 w 1125"/>
              <a:gd name="T61" fmla="*/ 2147483647 h 2047"/>
              <a:gd name="T62" fmla="*/ 2147483647 w 1125"/>
              <a:gd name="T63" fmla="*/ 2147483647 h 2047"/>
              <a:gd name="T64" fmla="*/ 2147483647 w 1125"/>
              <a:gd name="T65" fmla="*/ 2147483647 h 2047"/>
              <a:gd name="T66" fmla="*/ 2147483647 w 1125"/>
              <a:gd name="T67" fmla="*/ 2147483647 h 2047"/>
              <a:gd name="T68" fmla="*/ 2147483647 w 1125"/>
              <a:gd name="T69" fmla="*/ 2147483647 h 2047"/>
              <a:gd name="T70" fmla="*/ 2147483647 w 1125"/>
              <a:gd name="T71" fmla="*/ 2147483647 h 2047"/>
              <a:gd name="T72" fmla="*/ 2147483647 w 1125"/>
              <a:gd name="T73" fmla="*/ 2147483647 h 2047"/>
              <a:gd name="T74" fmla="*/ 2147483647 w 1125"/>
              <a:gd name="T75" fmla="*/ 2147483647 h 2047"/>
              <a:gd name="T76" fmla="*/ 2147483647 w 1125"/>
              <a:gd name="T77" fmla="*/ 2147483647 h 2047"/>
              <a:gd name="T78" fmla="*/ 2147483647 w 1125"/>
              <a:gd name="T79" fmla="*/ 2147483647 h 2047"/>
              <a:gd name="T80" fmla="*/ 2147483647 w 1125"/>
              <a:gd name="T81" fmla="*/ 2147483647 h 2047"/>
              <a:gd name="T82" fmla="*/ 2147483647 w 1125"/>
              <a:gd name="T83" fmla="*/ 2147483647 h 2047"/>
              <a:gd name="T84" fmla="*/ 2147483647 w 1125"/>
              <a:gd name="T85" fmla="*/ 2147483647 h 2047"/>
              <a:gd name="T86" fmla="*/ 2147483647 w 1125"/>
              <a:gd name="T87" fmla="*/ 2147483647 h 2047"/>
              <a:gd name="T88" fmla="*/ 2147483647 w 1125"/>
              <a:gd name="T89" fmla="*/ 2147483647 h 2047"/>
              <a:gd name="T90" fmla="*/ 2147483647 w 1125"/>
              <a:gd name="T91" fmla="*/ 2147483647 h 2047"/>
              <a:gd name="T92" fmla="*/ 2147483647 w 1125"/>
              <a:gd name="T93" fmla="*/ 2147483647 h 2047"/>
              <a:gd name="T94" fmla="*/ 2147483647 w 1125"/>
              <a:gd name="T95" fmla="*/ 2147483647 h 2047"/>
              <a:gd name="T96" fmla="*/ 2147483647 w 1125"/>
              <a:gd name="T97" fmla="*/ 2147483647 h 2047"/>
              <a:gd name="T98" fmla="*/ 2147483647 w 1125"/>
              <a:gd name="T99" fmla="*/ 2147483647 h 2047"/>
              <a:gd name="T100" fmla="*/ 2147483647 w 1125"/>
              <a:gd name="T101" fmla="*/ 2147483647 h 2047"/>
              <a:gd name="T102" fmla="*/ 2147483647 w 1125"/>
              <a:gd name="T103" fmla="*/ 2147483647 h 2047"/>
              <a:gd name="T104" fmla="*/ 2147483647 w 1125"/>
              <a:gd name="T105" fmla="*/ 2147483647 h 2047"/>
              <a:gd name="T106" fmla="*/ 2147483647 w 1125"/>
              <a:gd name="T107" fmla="*/ 2147483647 h 2047"/>
              <a:gd name="T108" fmla="*/ 2147483647 w 1125"/>
              <a:gd name="T109" fmla="*/ 2147483647 h 2047"/>
              <a:gd name="T110" fmla="*/ 2147483647 w 1125"/>
              <a:gd name="T111" fmla="*/ 2147483647 h 2047"/>
              <a:gd name="T112" fmla="*/ 2147483647 w 1125"/>
              <a:gd name="T113" fmla="*/ 2147483647 h 2047"/>
              <a:gd name="T114" fmla="*/ 2147483647 w 1125"/>
              <a:gd name="T115" fmla="*/ 2147483647 h 2047"/>
              <a:gd name="T116" fmla="*/ 2147483647 w 1125"/>
              <a:gd name="T117" fmla="*/ 2147483647 h 2047"/>
              <a:gd name="T118" fmla="*/ 2147483647 w 1125"/>
              <a:gd name="T119" fmla="*/ 2147483647 h 2047"/>
              <a:gd name="T120" fmla="*/ 2147483647 w 1125"/>
              <a:gd name="T121" fmla="*/ 2147483647 h 2047"/>
              <a:gd name="T122" fmla="*/ 2147483647 w 1125"/>
              <a:gd name="T123" fmla="*/ 2147483647 h 2047"/>
              <a:gd name="T124" fmla="*/ 2147483647 w 1125"/>
              <a:gd name="T125" fmla="*/ 2147483647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25"/>
              <a:gd name="T190" fmla="*/ 0 h 2047"/>
              <a:gd name="T191" fmla="*/ 1125 w 1125"/>
              <a:gd name="T192" fmla="*/ 2047 h 204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6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7 w 40"/>
              <a:gd name="T1" fmla="*/ 2147483647 h 36"/>
              <a:gd name="T2" fmla="*/ 2147483647 w 40"/>
              <a:gd name="T3" fmla="*/ 2147483647 h 36"/>
              <a:gd name="T4" fmla="*/ 2147483647 w 40"/>
              <a:gd name="T5" fmla="*/ 2147483647 h 36"/>
              <a:gd name="T6" fmla="*/ 2147483647 w 40"/>
              <a:gd name="T7" fmla="*/ 2147483647 h 36"/>
              <a:gd name="T8" fmla="*/ 2147483647 w 40"/>
              <a:gd name="T9" fmla="*/ 2147483647 h 36"/>
              <a:gd name="T10" fmla="*/ 2147483647 w 40"/>
              <a:gd name="T11" fmla="*/ 2147483647 h 36"/>
              <a:gd name="T12" fmla="*/ 2147483647 w 40"/>
              <a:gd name="T13" fmla="*/ 2147483647 h 36"/>
              <a:gd name="T14" fmla="*/ 2147483647 w 40"/>
              <a:gd name="T15" fmla="*/ 2147483647 h 36"/>
              <a:gd name="T16" fmla="*/ 2147483647 w 40"/>
              <a:gd name="T17" fmla="*/ 2147483647 h 36"/>
              <a:gd name="T18" fmla="*/ 2147483647 w 40"/>
              <a:gd name="T19" fmla="*/ 2147483647 h 36"/>
              <a:gd name="T20" fmla="*/ 2147483647 w 40"/>
              <a:gd name="T21" fmla="*/ 2147483647 h 36"/>
              <a:gd name="T22" fmla="*/ 2147483647 w 40"/>
              <a:gd name="T23" fmla="*/ 2147483647 h 36"/>
              <a:gd name="T24" fmla="*/ 2147483647 w 40"/>
              <a:gd name="T25" fmla="*/ 2147483647 h 36"/>
              <a:gd name="T26" fmla="*/ 2147483647 w 40"/>
              <a:gd name="T27" fmla="*/ 2147483647 h 36"/>
              <a:gd name="T28" fmla="*/ 0 w 40"/>
              <a:gd name="T29" fmla="*/ 2147483647 h 36"/>
              <a:gd name="T30" fmla="*/ 2147483647 w 40"/>
              <a:gd name="T31" fmla="*/ 2147483647 h 36"/>
              <a:gd name="T32" fmla="*/ 2147483647 w 40"/>
              <a:gd name="T33" fmla="*/ 2147483647 h 36"/>
              <a:gd name="T34" fmla="*/ 2147483647 w 40"/>
              <a:gd name="T35" fmla="*/ 2147483647 h 36"/>
              <a:gd name="T36" fmla="*/ 2147483647 w 40"/>
              <a:gd name="T37" fmla="*/ 2147483647 h 36"/>
              <a:gd name="T38" fmla="*/ 2147483647 w 40"/>
              <a:gd name="T39" fmla="*/ 0 h 36"/>
              <a:gd name="T40" fmla="*/ 2147483647 w 40"/>
              <a:gd name="T41" fmla="*/ 2147483647 h 36"/>
              <a:gd name="T42" fmla="*/ 2147483647 w 40"/>
              <a:gd name="T43" fmla="*/ 2147483647 h 36"/>
              <a:gd name="T44" fmla="*/ 2147483647 w 40"/>
              <a:gd name="T45" fmla="*/ 2147483647 h 36"/>
              <a:gd name="T46" fmla="*/ 2147483647 w 40"/>
              <a:gd name="T47" fmla="*/ 2147483647 h 36"/>
              <a:gd name="T48" fmla="*/ 2147483647 w 40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"/>
              <a:gd name="T76" fmla="*/ 0 h 36"/>
              <a:gd name="T77" fmla="*/ 40 w 40"/>
              <a:gd name="T78" fmla="*/ 36 h 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7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0 w 1"/>
              <a:gd name="T1" fmla="*/ 2147483647 h 4"/>
              <a:gd name="T2" fmla="*/ 0 w 1"/>
              <a:gd name="T3" fmla="*/ 2147483647 h 4"/>
              <a:gd name="T4" fmla="*/ 0 w 1"/>
              <a:gd name="T5" fmla="*/ 2147483647 h 4"/>
              <a:gd name="T6" fmla="*/ 0 w 1"/>
              <a:gd name="T7" fmla="*/ 0 h 4"/>
              <a:gd name="T8" fmla="*/ 0 w 1"/>
              <a:gd name="T9" fmla="*/ 0 h 4"/>
              <a:gd name="T10" fmla="*/ 0 w 1"/>
              <a:gd name="T11" fmla="*/ 2147483647 h 4"/>
              <a:gd name="T12" fmla="*/ 0 w 1"/>
              <a:gd name="T13" fmla="*/ 2147483647 h 4"/>
              <a:gd name="T14" fmla="*/ 0 w 1"/>
              <a:gd name="T15" fmla="*/ 2147483647 h 4"/>
              <a:gd name="T16" fmla="*/ 0 w 1"/>
              <a:gd name="T17" fmla="*/ 2147483647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"/>
              <a:gd name="T28" fmla="*/ 0 h 4"/>
              <a:gd name="T29" fmla="*/ 0 w 1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8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0 h 8"/>
              <a:gd name="T10" fmla="*/ 0 w 5"/>
              <a:gd name="T11" fmla="*/ 0 h 8"/>
              <a:gd name="T12" fmla="*/ 0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8"/>
              <a:gd name="T29" fmla="*/ 5 w 5"/>
              <a:gd name="T30" fmla="*/ 8 h 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9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7 w 14"/>
              <a:gd name="T1" fmla="*/ 2147483647 h 15"/>
              <a:gd name="T2" fmla="*/ 2147483647 w 14"/>
              <a:gd name="T3" fmla="*/ 2147483647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2147483647 w 14"/>
              <a:gd name="T9" fmla="*/ 2147483647 h 15"/>
              <a:gd name="T10" fmla="*/ 2147483647 w 14"/>
              <a:gd name="T11" fmla="*/ 2147483647 h 15"/>
              <a:gd name="T12" fmla="*/ 2147483647 w 14"/>
              <a:gd name="T13" fmla="*/ 2147483647 h 15"/>
              <a:gd name="T14" fmla="*/ 2147483647 w 14"/>
              <a:gd name="T15" fmla="*/ 2147483647 h 15"/>
              <a:gd name="T16" fmla="*/ 2147483647 w 14"/>
              <a:gd name="T17" fmla="*/ 0 h 15"/>
              <a:gd name="T18" fmla="*/ 2147483647 w 14"/>
              <a:gd name="T19" fmla="*/ 2147483647 h 15"/>
              <a:gd name="T20" fmla="*/ 2147483647 w 14"/>
              <a:gd name="T21" fmla="*/ 2147483647 h 15"/>
              <a:gd name="T22" fmla="*/ 2147483647 w 14"/>
              <a:gd name="T23" fmla="*/ 2147483647 h 15"/>
              <a:gd name="T24" fmla="*/ 0 w 14"/>
              <a:gd name="T25" fmla="*/ 2147483647 h 15"/>
              <a:gd name="T26" fmla="*/ 2147483647 w 14"/>
              <a:gd name="T27" fmla="*/ 2147483647 h 15"/>
              <a:gd name="T28" fmla="*/ 2147483647 w 14"/>
              <a:gd name="T29" fmla="*/ 2147483647 h 15"/>
              <a:gd name="T30" fmla="*/ 2147483647 w 14"/>
              <a:gd name="T31" fmla="*/ 2147483647 h 15"/>
              <a:gd name="T32" fmla="*/ 2147483647 w 14"/>
              <a:gd name="T33" fmla="*/ 2147483647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"/>
              <a:gd name="T52" fmla="*/ 0 h 15"/>
              <a:gd name="T53" fmla="*/ 14 w 14"/>
              <a:gd name="T54" fmla="*/ 15 h 1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0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7 w 135"/>
              <a:gd name="T1" fmla="*/ 2147483647 h 119"/>
              <a:gd name="T2" fmla="*/ 2147483647 w 135"/>
              <a:gd name="T3" fmla="*/ 2147483647 h 119"/>
              <a:gd name="T4" fmla="*/ 2147483647 w 135"/>
              <a:gd name="T5" fmla="*/ 2147483647 h 119"/>
              <a:gd name="T6" fmla="*/ 2147483647 w 135"/>
              <a:gd name="T7" fmla="*/ 2147483647 h 119"/>
              <a:gd name="T8" fmla="*/ 2147483647 w 135"/>
              <a:gd name="T9" fmla="*/ 2147483647 h 119"/>
              <a:gd name="T10" fmla="*/ 2147483647 w 135"/>
              <a:gd name="T11" fmla="*/ 2147483647 h 119"/>
              <a:gd name="T12" fmla="*/ 2147483647 w 135"/>
              <a:gd name="T13" fmla="*/ 2147483647 h 119"/>
              <a:gd name="T14" fmla="*/ 2147483647 w 135"/>
              <a:gd name="T15" fmla="*/ 2147483647 h 119"/>
              <a:gd name="T16" fmla="*/ 2147483647 w 135"/>
              <a:gd name="T17" fmla="*/ 2147483647 h 119"/>
              <a:gd name="T18" fmla="*/ 2147483647 w 135"/>
              <a:gd name="T19" fmla="*/ 2147483647 h 119"/>
              <a:gd name="T20" fmla="*/ 2147483647 w 135"/>
              <a:gd name="T21" fmla="*/ 2147483647 h 119"/>
              <a:gd name="T22" fmla="*/ 2147483647 w 135"/>
              <a:gd name="T23" fmla="*/ 2147483647 h 119"/>
              <a:gd name="T24" fmla="*/ 2147483647 w 135"/>
              <a:gd name="T25" fmla="*/ 2147483647 h 119"/>
              <a:gd name="T26" fmla="*/ 2147483647 w 135"/>
              <a:gd name="T27" fmla="*/ 2147483647 h 119"/>
              <a:gd name="T28" fmla="*/ 2147483647 w 135"/>
              <a:gd name="T29" fmla="*/ 2147483647 h 119"/>
              <a:gd name="T30" fmla="*/ 2147483647 w 135"/>
              <a:gd name="T31" fmla="*/ 2147483647 h 119"/>
              <a:gd name="T32" fmla="*/ 2147483647 w 135"/>
              <a:gd name="T33" fmla="*/ 2147483647 h 119"/>
              <a:gd name="T34" fmla="*/ 2147483647 w 135"/>
              <a:gd name="T35" fmla="*/ 2147483647 h 119"/>
              <a:gd name="T36" fmla="*/ 2147483647 w 135"/>
              <a:gd name="T37" fmla="*/ 2147483647 h 119"/>
              <a:gd name="T38" fmla="*/ 2147483647 w 135"/>
              <a:gd name="T39" fmla="*/ 2147483647 h 119"/>
              <a:gd name="T40" fmla="*/ 2147483647 w 135"/>
              <a:gd name="T41" fmla="*/ 2147483647 h 119"/>
              <a:gd name="T42" fmla="*/ 2147483647 w 135"/>
              <a:gd name="T43" fmla="*/ 2147483647 h 119"/>
              <a:gd name="T44" fmla="*/ 2147483647 w 135"/>
              <a:gd name="T45" fmla="*/ 2147483647 h 119"/>
              <a:gd name="T46" fmla="*/ 2147483647 w 135"/>
              <a:gd name="T47" fmla="*/ 2147483647 h 119"/>
              <a:gd name="T48" fmla="*/ 2147483647 w 135"/>
              <a:gd name="T49" fmla="*/ 2147483647 h 119"/>
              <a:gd name="T50" fmla="*/ 2147483647 w 135"/>
              <a:gd name="T51" fmla="*/ 2147483647 h 119"/>
              <a:gd name="T52" fmla="*/ 2147483647 w 135"/>
              <a:gd name="T53" fmla="*/ 2147483647 h 119"/>
              <a:gd name="T54" fmla="*/ 2147483647 w 135"/>
              <a:gd name="T55" fmla="*/ 2147483647 h 119"/>
              <a:gd name="T56" fmla="*/ 2147483647 w 135"/>
              <a:gd name="T57" fmla="*/ 2147483647 h 119"/>
              <a:gd name="T58" fmla="*/ 2147483647 w 135"/>
              <a:gd name="T59" fmla="*/ 2147483647 h 119"/>
              <a:gd name="T60" fmla="*/ 2147483647 w 135"/>
              <a:gd name="T61" fmla="*/ 2147483647 h 119"/>
              <a:gd name="T62" fmla="*/ 2147483647 w 135"/>
              <a:gd name="T63" fmla="*/ 2147483647 h 119"/>
              <a:gd name="T64" fmla="*/ 2147483647 w 135"/>
              <a:gd name="T65" fmla="*/ 2147483647 h 119"/>
              <a:gd name="T66" fmla="*/ 2147483647 w 135"/>
              <a:gd name="T67" fmla="*/ 2147483647 h 119"/>
              <a:gd name="T68" fmla="*/ 2147483647 w 135"/>
              <a:gd name="T69" fmla="*/ 2147483647 h 119"/>
              <a:gd name="T70" fmla="*/ 2147483647 w 135"/>
              <a:gd name="T71" fmla="*/ 2147483647 h 119"/>
              <a:gd name="T72" fmla="*/ 2147483647 w 135"/>
              <a:gd name="T73" fmla="*/ 2147483647 h 119"/>
              <a:gd name="T74" fmla="*/ 2147483647 w 135"/>
              <a:gd name="T75" fmla="*/ 2147483647 h 119"/>
              <a:gd name="T76" fmla="*/ 2147483647 w 135"/>
              <a:gd name="T77" fmla="*/ 2147483647 h 119"/>
              <a:gd name="T78" fmla="*/ 2147483647 w 135"/>
              <a:gd name="T79" fmla="*/ 2147483647 h 119"/>
              <a:gd name="T80" fmla="*/ 2147483647 w 135"/>
              <a:gd name="T81" fmla="*/ 2147483647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5"/>
              <a:gd name="T124" fmla="*/ 0 h 119"/>
              <a:gd name="T125" fmla="*/ 135 w 135"/>
              <a:gd name="T126" fmla="*/ 119 h 11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1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7 w 556"/>
              <a:gd name="T1" fmla="*/ 2147483647 h 395"/>
              <a:gd name="T2" fmla="*/ 2147483647 w 556"/>
              <a:gd name="T3" fmla="*/ 2147483647 h 395"/>
              <a:gd name="T4" fmla="*/ 2147483647 w 556"/>
              <a:gd name="T5" fmla="*/ 2147483647 h 395"/>
              <a:gd name="T6" fmla="*/ 2147483647 w 556"/>
              <a:gd name="T7" fmla="*/ 2147483647 h 395"/>
              <a:gd name="T8" fmla="*/ 2147483647 w 556"/>
              <a:gd name="T9" fmla="*/ 2147483647 h 395"/>
              <a:gd name="T10" fmla="*/ 2147483647 w 556"/>
              <a:gd name="T11" fmla="*/ 2147483647 h 395"/>
              <a:gd name="T12" fmla="*/ 2147483647 w 556"/>
              <a:gd name="T13" fmla="*/ 2147483647 h 395"/>
              <a:gd name="T14" fmla="*/ 2147483647 w 556"/>
              <a:gd name="T15" fmla="*/ 2147483647 h 395"/>
              <a:gd name="T16" fmla="*/ 2147483647 w 556"/>
              <a:gd name="T17" fmla="*/ 2147483647 h 395"/>
              <a:gd name="T18" fmla="*/ 2147483647 w 556"/>
              <a:gd name="T19" fmla="*/ 2147483647 h 395"/>
              <a:gd name="T20" fmla="*/ 2147483647 w 556"/>
              <a:gd name="T21" fmla="*/ 2147483647 h 395"/>
              <a:gd name="T22" fmla="*/ 2147483647 w 556"/>
              <a:gd name="T23" fmla="*/ 2147483647 h 395"/>
              <a:gd name="T24" fmla="*/ 2147483647 w 556"/>
              <a:gd name="T25" fmla="*/ 2147483647 h 395"/>
              <a:gd name="T26" fmla="*/ 2147483647 w 556"/>
              <a:gd name="T27" fmla="*/ 2147483647 h 395"/>
              <a:gd name="T28" fmla="*/ 2147483647 w 556"/>
              <a:gd name="T29" fmla="*/ 2147483647 h 395"/>
              <a:gd name="T30" fmla="*/ 2147483647 w 556"/>
              <a:gd name="T31" fmla="*/ 2147483647 h 395"/>
              <a:gd name="T32" fmla="*/ 2147483647 w 556"/>
              <a:gd name="T33" fmla="*/ 2147483647 h 395"/>
              <a:gd name="T34" fmla="*/ 2147483647 w 556"/>
              <a:gd name="T35" fmla="*/ 2147483647 h 395"/>
              <a:gd name="T36" fmla="*/ 2147483647 w 556"/>
              <a:gd name="T37" fmla="*/ 2147483647 h 395"/>
              <a:gd name="T38" fmla="*/ 2147483647 w 556"/>
              <a:gd name="T39" fmla="*/ 2147483647 h 395"/>
              <a:gd name="T40" fmla="*/ 2147483647 w 556"/>
              <a:gd name="T41" fmla="*/ 2147483647 h 395"/>
              <a:gd name="T42" fmla="*/ 2147483647 w 556"/>
              <a:gd name="T43" fmla="*/ 2147483647 h 395"/>
              <a:gd name="T44" fmla="*/ 2147483647 w 556"/>
              <a:gd name="T45" fmla="*/ 2147483647 h 395"/>
              <a:gd name="T46" fmla="*/ 2147483647 w 556"/>
              <a:gd name="T47" fmla="*/ 2147483647 h 395"/>
              <a:gd name="T48" fmla="*/ 2147483647 w 556"/>
              <a:gd name="T49" fmla="*/ 2147483647 h 395"/>
              <a:gd name="T50" fmla="*/ 0 w 556"/>
              <a:gd name="T51" fmla="*/ 2147483647 h 395"/>
              <a:gd name="T52" fmla="*/ 2147483647 w 556"/>
              <a:gd name="T53" fmla="*/ 2147483647 h 395"/>
              <a:gd name="T54" fmla="*/ 2147483647 w 556"/>
              <a:gd name="T55" fmla="*/ 2147483647 h 395"/>
              <a:gd name="T56" fmla="*/ 2147483647 w 556"/>
              <a:gd name="T57" fmla="*/ 2147483647 h 395"/>
              <a:gd name="T58" fmla="*/ 2147483647 w 556"/>
              <a:gd name="T59" fmla="*/ 2147483647 h 395"/>
              <a:gd name="T60" fmla="*/ 2147483647 w 556"/>
              <a:gd name="T61" fmla="*/ 2147483647 h 395"/>
              <a:gd name="T62" fmla="*/ 2147483647 w 556"/>
              <a:gd name="T63" fmla="*/ 2147483647 h 395"/>
              <a:gd name="T64" fmla="*/ 2147483647 w 556"/>
              <a:gd name="T65" fmla="*/ 2147483647 h 395"/>
              <a:gd name="T66" fmla="*/ 2147483647 w 556"/>
              <a:gd name="T67" fmla="*/ 2147483647 h 395"/>
              <a:gd name="T68" fmla="*/ 2147483647 w 556"/>
              <a:gd name="T69" fmla="*/ 2147483647 h 395"/>
              <a:gd name="T70" fmla="*/ 2147483647 w 556"/>
              <a:gd name="T71" fmla="*/ 2147483647 h 395"/>
              <a:gd name="T72" fmla="*/ 2147483647 w 556"/>
              <a:gd name="T73" fmla="*/ 2147483647 h 395"/>
              <a:gd name="T74" fmla="*/ 2147483647 w 556"/>
              <a:gd name="T75" fmla="*/ 2147483647 h 395"/>
              <a:gd name="T76" fmla="*/ 2147483647 w 556"/>
              <a:gd name="T77" fmla="*/ 2147483647 h 395"/>
              <a:gd name="T78" fmla="*/ 2147483647 w 556"/>
              <a:gd name="T79" fmla="*/ 2147483647 h 395"/>
              <a:gd name="T80" fmla="*/ 2147483647 w 556"/>
              <a:gd name="T81" fmla="*/ 2147483647 h 395"/>
              <a:gd name="T82" fmla="*/ 2147483647 w 556"/>
              <a:gd name="T83" fmla="*/ 2147483647 h 395"/>
              <a:gd name="T84" fmla="*/ 2147483647 w 556"/>
              <a:gd name="T85" fmla="*/ 2147483647 h 395"/>
              <a:gd name="T86" fmla="*/ 2147483647 w 556"/>
              <a:gd name="T87" fmla="*/ 2147483647 h 395"/>
              <a:gd name="T88" fmla="*/ 2147483647 w 556"/>
              <a:gd name="T89" fmla="*/ 2147483647 h 395"/>
              <a:gd name="T90" fmla="*/ 2147483647 w 556"/>
              <a:gd name="T91" fmla="*/ 2147483647 h 395"/>
              <a:gd name="T92" fmla="*/ 2147483647 w 556"/>
              <a:gd name="T93" fmla="*/ 2147483647 h 395"/>
              <a:gd name="T94" fmla="*/ 2147483647 w 556"/>
              <a:gd name="T95" fmla="*/ 2147483647 h 395"/>
              <a:gd name="T96" fmla="*/ 2147483647 w 556"/>
              <a:gd name="T97" fmla="*/ 2147483647 h 395"/>
              <a:gd name="T98" fmla="*/ 2147483647 w 556"/>
              <a:gd name="T99" fmla="*/ 2147483647 h 395"/>
              <a:gd name="T100" fmla="*/ 2147483647 w 556"/>
              <a:gd name="T101" fmla="*/ 2147483647 h 395"/>
              <a:gd name="T102" fmla="*/ 2147483647 w 556"/>
              <a:gd name="T103" fmla="*/ 2147483647 h 395"/>
              <a:gd name="T104" fmla="*/ 2147483647 w 556"/>
              <a:gd name="T105" fmla="*/ 2147483647 h 395"/>
              <a:gd name="T106" fmla="*/ 2147483647 w 556"/>
              <a:gd name="T107" fmla="*/ 2147483647 h 395"/>
              <a:gd name="T108" fmla="*/ 2147483647 w 556"/>
              <a:gd name="T109" fmla="*/ 2147483647 h 395"/>
              <a:gd name="T110" fmla="*/ 2147483647 w 556"/>
              <a:gd name="T111" fmla="*/ 2147483647 h 395"/>
              <a:gd name="T112" fmla="*/ 2147483647 w 556"/>
              <a:gd name="T113" fmla="*/ 2147483647 h 395"/>
              <a:gd name="T114" fmla="*/ 2147483647 w 556"/>
              <a:gd name="T115" fmla="*/ 2147483647 h 395"/>
              <a:gd name="T116" fmla="*/ 2147483647 w 556"/>
              <a:gd name="T117" fmla="*/ 2147483647 h 395"/>
              <a:gd name="T118" fmla="*/ 2147483647 w 556"/>
              <a:gd name="T119" fmla="*/ 2147483647 h 395"/>
              <a:gd name="T120" fmla="*/ 2147483647 w 556"/>
              <a:gd name="T121" fmla="*/ 2147483647 h 395"/>
              <a:gd name="T122" fmla="*/ 2147483647 w 556"/>
              <a:gd name="T123" fmla="*/ 2147483647 h 395"/>
              <a:gd name="T124" fmla="*/ 2147483647 w 556"/>
              <a:gd name="T125" fmla="*/ 2147483647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56"/>
              <a:gd name="T190" fmla="*/ 0 h 395"/>
              <a:gd name="T191" fmla="*/ 556 w 556"/>
              <a:gd name="T192" fmla="*/ 395 h 3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2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7 w 148"/>
              <a:gd name="T1" fmla="*/ 2147483647 h 146"/>
              <a:gd name="T2" fmla="*/ 2147483647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2147483647 h 146"/>
              <a:gd name="T12" fmla="*/ 2147483647 w 148"/>
              <a:gd name="T13" fmla="*/ 2147483647 h 146"/>
              <a:gd name="T14" fmla="*/ 2147483647 w 148"/>
              <a:gd name="T15" fmla="*/ 2147483647 h 146"/>
              <a:gd name="T16" fmla="*/ 2147483647 w 148"/>
              <a:gd name="T17" fmla="*/ 2147483647 h 146"/>
              <a:gd name="T18" fmla="*/ 2147483647 w 148"/>
              <a:gd name="T19" fmla="*/ 0 h 146"/>
              <a:gd name="T20" fmla="*/ 2147483647 w 148"/>
              <a:gd name="T21" fmla="*/ 2147483647 h 146"/>
              <a:gd name="T22" fmla="*/ 2147483647 w 148"/>
              <a:gd name="T23" fmla="*/ 2147483647 h 146"/>
              <a:gd name="T24" fmla="*/ 2147483647 w 148"/>
              <a:gd name="T25" fmla="*/ 2147483647 h 146"/>
              <a:gd name="T26" fmla="*/ 2147483647 w 148"/>
              <a:gd name="T27" fmla="*/ 2147483647 h 146"/>
              <a:gd name="T28" fmla="*/ 2147483647 w 148"/>
              <a:gd name="T29" fmla="*/ 2147483647 h 146"/>
              <a:gd name="T30" fmla="*/ 2147483647 w 148"/>
              <a:gd name="T31" fmla="*/ 2147483647 h 146"/>
              <a:gd name="T32" fmla="*/ 2147483647 w 148"/>
              <a:gd name="T33" fmla="*/ 2147483647 h 146"/>
              <a:gd name="T34" fmla="*/ 2147483647 w 148"/>
              <a:gd name="T35" fmla="*/ 2147483647 h 146"/>
              <a:gd name="T36" fmla="*/ 2147483647 w 148"/>
              <a:gd name="T37" fmla="*/ 2147483647 h 146"/>
              <a:gd name="T38" fmla="*/ 2147483647 w 148"/>
              <a:gd name="T39" fmla="*/ 2147483647 h 146"/>
              <a:gd name="T40" fmla="*/ 2147483647 w 148"/>
              <a:gd name="T41" fmla="*/ 2147483647 h 146"/>
              <a:gd name="T42" fmla="*/ 2147483647 w 148"/>
              <a:gd name="T43" fmla="*/ 2147483647 h 146"/>
              <a:gd name="T44" fmla="*/ 2147483647 w 148"/>
              <a:gd name="T45" fmla="*/ 2147483647 h 146"/>
              <a:gd name="T46" fmla="*/ 2147483647 w 148"/>
              <a:gd name="T47" fmla="*/ 2147483647 h 146"/>
              <a:gd name="T48" fmla="*/ 2147483647 w 148"/>
              <a:gd name="T49" fmla="*/ 2147483647 h 146"/>
              <a:gd name="T50" fmla="*/ 2147483647 w 148"/>
              <a:gd name="T51" fmla="*/ 2147483647 h 146"/>
              <a:gd name="T52" fmla="*/ 2147483647 w 148"/>
              <a:gd name="T53" fmla="*/ 2147483647 h 146"/>
              <a:gd name="T54" fmla="*/ 2147483647 w 148"/>
              <a:gd name="T55" fmla="*/ 2147483647 h 146"/>
              <a:gd name="T56" fmla="*/ 2147483647 w 148"/>
              <a:gd name="T57" fmla="*/ 2147483647 h 146"/>
              <a:gd name="T58" fmla="*/ 2147483647 w 148"/>
              <a:gd name="T59" fmla="*/ 2147483647 h 146"/>
              <a:gd name="T60" fmla="*/ 2147483647 w 148"/>
              <a:gd name="T61" fmla="*/ 2147483647 h 146"/>
              <a:gd name="T62" fmla="*/ 2147483647 w 148"/>
              <a:gd name="T63" fmla="*/ 2147483647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8"/>
              <a:gd name="T97" fmla="*/ 0 h 146"/>
              <a:gd name="T98" fmla="*/ 148 w 148"/>
              <a:gd name="T99" fmla="*/ 146 h 1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3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7 w 133"/>
              <a:gd name="T1" fmla="*/ 2147483647 h 91"/>
              <a:gd name="T2" fmla="*/ 2147483647 w 133"/>
              <a:gd name="T3" fmla="*/ 2147483647 h 91"/>
              <a:gd name="T4" fmla="*/ 2147483647 w 133"/>
              <a:gd name="T5" fmla="*/ 2147483647 h 91"/>
              <a:gd name="T6" fmla="*/ 2147483647 w 133"/>
              <a:gd name="T7" fmla="*/ 2147483647 h 91"/>
              <a:gd name="T8" fmla="*/ 2147483647 w 133"/>
              <a:gd name="T9" fmla="*/ 2147483647 h 91"/>
              <a:gd name="T10" fmla="*/ 2147483647 w 133"/>
              <a:gd name="T11" fmla="*/ 2147483647 h 91"/>
              <a:gd name="T12" fmla="*/ 2147483647 w 133"/>
              <a:gd name="T13" fmla="*/ 2147483647 h 91"/>
              <a:gd name="T14" fmla="*/ 2147483647 w 133"/>
              <a:gd name="T15" fmla="*/ 2147483647 h 91"/>
              <a:gd name="T16" fmla="*/ 2147483647 w 133"/>
              <a:gd name="T17" fmla="*/ 2147483647 h 91"/>
              <a:gd name="T18" fmla="*/ 2147483647 w 133"/>
              <a:gd name="T19" fmla="*/ 2147483647 h 91"/>
              <a:gd name="T20" fmla="*/ 2147483647 w 133"/>
              <a:gd name="T21" fmla="*/ 2147483647 h 91"/>
              <a:gd name="T22" fmla="*/ 2147483647 w 133"/>
              <a:gd name="T23" fmla="*/ 2147483647 h 91"/>
              <a:gd name="T24" fmla="*/ 2147483647 w 133"/>
              <a:gd name="T25" fmla="*/ 2147483647 h 91"/>
              <a:gd name="T26" fmla="*/ 2147483647 w 133"/>
              <a:gd name="T27" fmla="*/ 2147483647 h 91"/>
              <a:gd name="T28" fmla="*/ 2147483647 w 133"/>
              <a:gd name="T29" fmla="*/ 2147483647 h 91"/>
              <a:gd name="T30" fmla="*/ 2147483647 w 133"/>
              <a:gd name="T31" fmla="*/ 2147483647 h 91"/>
              <a:gd name="T32" fmla="*/ 2147483647 w 133"/>
              <a:gd name="T33" fmla="*/ 2147483647 h 91"/>
              <a:gd name="T34" fmla="*/ 2147483647 w 133"/>
              <a:gd name="T35" fmla="*/ 2147483647 h 91"/>
              <a:gd name="T36" fmla="*/ 2147483647 w 133"/>
              <a:gd name="T37" fmla="*/ 2147483647 h 91"/>
              <a:gd name="T38" fmla="*/ 2147483647 w 133"/>
              <a:gd name="T39" fmla="*/ 2147483647 h 91"/>
              <a:gd name="T40" fmla="*/ 2147483647 w 133"/>
              <a:gd name="T41" fmla="*/ 2147483647 h 91"/>
              <a:gd name="T42" fmla="*/ 2147483647 w 133"/>
              <a:gd name="T43" fmla="*/ 2147483647 h 91"/>
              <a:gd name="T44" fmla="*/ 2147483647 w 133"/>
              <a:gd name="T45" fmla="*/ 2147483647 h 91"/>
              <a:gd name="T46" fmla="*/ 2147483647 w 133"/>
              <a:gd name="T47" fmla="*/ 2147483647 h 91"/>
              <a:gd name="T48" fmla="*/ 2147483647 w 133"/>
              <a:gd name="T49" fmla="*/ 2147483647 h 91"/>
              <a:gd name="T50" fmla="*/ 2147483647 w 133"/>
              <a:gd name="T51" fmla="*/ 2147483647 h 91"/>
              <a:gd name="T52" fmla="*/ 2147483647 w 133"/>
              <a:gd name="T53" fmla="*/ 2147483647 h 91"/>
              <a:gd name="T54" fmla="*/ 2147483647 w 133"/>
              <a:gd name="T55" fmla="*/ 2147483647 h 91"/>
              <a:gd name="T56" fmla="*/ 0 w 133"/>
              <a:gd name="T57" fmla="*/ 2147483647 h 91"/>
              <a:gd name="T58" fmla="*/ 2147483647 w 133"/>
              <a:gd name="T59" fmla="*/ 2147483647 h 91"/>
              <a:gd name="T60" fmla="*/ 2147483647 w 133"/>
              <a:gd name="T61" fmla="*/ 2147483647 h 91"/>
              <a:gd name="T62" fmla="*/ 2147483647 w 133"/>
              <a:gd name="T63" fmla="*/ 2147483647 h 91"/>
              <a:gd name="T64" fmla="*/ 2147483647 w 133"/>
              <a:gd name="T65" fmla="*/ 2147483647 h 91"/>
              <a:gd name="T66" fmla="*/ 2147483647 w 133"/>
              <a:gd name="T67" fmla="*/ 2147483647 h 91"/>
              <a:gd name="T68" fmla="*/ 2147483647 w 133"/>
              <a:gd name="T69" fmla="*/ 0 h 91"/>
              <a:gd name="T70" fmla="*/ 2147483647 w 133"/>
              <a:gd name="T71" fmla="*/ 2147483647 h 91"/>
              <a:gd name="T72" fmla="*/ 2147483647 w 133"/>
              <a:gd name="T73" fmla="*/ 2147483647 h 91"/>
              <a:gd name="T74" fmla="*/ 2147483647 w 133"/>
              <a:gd name="T75" fmla="*/ 2147483647 h 91"/>
              <a:gd name="T76" fmla="*/ 2147483647 w 133"/>
              <a:gd name="T77" fmla="*/ 2147483647 h 91"/>
              <a:gd name="T78" fmla="*/ 2147483647 w 133"/>
              <a:gd name="T79" fmla="*/ 2147483647 h 91"/>
              <a:gd name="T80" fmla="*/ 2147483647 w 133"/>
              <a:gd name="T81" fmla="*/ 2147483647 h 91"/>
              <a:gd name="T82" fmla="*/ 2147483647 w 133"/>
              <a:gd name="T83" fmla="*/ 2147483647 h 91"/>
              <a:gd name="T84" fmla="*/ 2147483647 w 133"/>
              <a:gd name="T85" fmla="*/ 2147483647 h 91"/>
              <a:gd name="T86" fmla="*/ 2147483647 w 133"/>
              <a:gd name="T87" fmla="*/ 2147483647 h 91"/>
              <a:gd name="T88" fmla="*/ 2147483647 w 133"/>
              <a:gd name="T89" fmla="*/ 2147483647 h 91"/>
              <a:gd name="T90" fmla="*/ 2147483647 w 133"/>
              <a:gd name="T91" fmla="*/ 2147483647 h 91"/>
              <a:gd name="T92" fmla="*/ 2147483647 w 133"/>
              <a:gd name="T93" fmla="*/ 2147483647 h 91"/>
              <a:gd name="T94" fmla="*/ 2147483647 w 133"/>
              <a:gd name="T95" fmla="*/ 2147483647 h 91"/>
              <a:gd name="T96" fmla="*/ 2147483647 w 133"/>
              <a:gd name="T97" fmla="*/ 2147483647 h 91"/>
              <a:gd name="T98" fmla="*/ 2147483647 w 133"/>
              <a:gd name="T99" fmla="*/ 2147483647 h 91"/>
              <a:gd name="T100" fmla="*/ 2147483647 w 133"/>
              <a:gd name="T101" fmla="*/ 2147483647 h 91"/>
              <a:gd name="T102" fmla="*/ 2147483647 w 133"/>
              <a:gd name="T103" fmla="*/ 2147483647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3"/>
              <a:gd name="T157" fmla="*/ 0 h 91"/>
              <a:gd name="T158" fmla="*/ 133 w 133"/>
              <a:gd name="T159" fmla="*/ 91 h 9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4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7 w 102"/>
              <a:gd name="T1" fmla="*/ 2147483647 h 60"/>
              <a:gd name="T2" fmla="*/ 2147483647 w 102"/>
              <a:gd name="T3" fmla="*/ 2147483647 h 60"/>
              <a:gd name="T4" fmla="*/ 2147483647 w 102"/>
              <a:gd name="T5" fmla="*/ 2147483647 h 60"/>
              <a:gd name="T6" fmla="*/ 2147483647 w 102"/>
              <a:gd name="T7" fmla="*/ 2147483647 h 60"/>
              <a:gd name="T8" fmla="*/ 2147483647 w 102"/>
              <a:gd name="T9" fmla="*/ 2147483647 h 60"/>
              <a:gd name="T10" fmla="*/ 2147483647 w 102"/>
              <a:gd name="T11" fmla="*/ 2147483647 h 60"/>
              <a:gd name="T12" fmla="*/ 2147483647 w 102"/>
              <a:gd name="T13" fmla="*/ 2147483647 h 60"/>
              <a:gd name="T14" fmla="*/ 2147483647 w 102"/>
              <a:gd name="T15" fmla="*/ 2147483647 h 60"/>
              <a:gd name="T16" fmla="*/ 2147483647 w 102"/>
              <a:gd name="T17" fmla="*/ 2147483647 h 60"/>
              <a:gd name="T18" fmla="*/ 2147483647 w 102"/>
              <a:gd name="T19" fmla="*/ 2147483647 h 60"/>
              <a:gd name="T20" fmla="*/ 2147483647 w 102"/>
              <a:gd name="T21" fmla="*/ 2147483647 h 60"/>
              <a:gd name="T22" fmla="*/ 2147483647 w 102"/>
              <a:gd name="T23" fmla="*/ 2147483647 h 60"/>
              <a:gd name="T24" fmla="*/ 2147483647 w 102"/>
              <a:gd name="T25" fmla="*/ 2147483647 h 60"/>
              <a:gd name="T26" fmla="*/ 2147483647 w 102"/>
              <a:gd name="T27" fmla="*/ 2147483647 h 60"/>
              <a:gd name="T28" fmla="*/ 2147483647 w 102"/>
              <a:gd name="T29" fmla="*/ 2147483647 h 60"/>
              <a:gd name="T30" fmla="*/ 2147483647 w 102"/>
              <a:gd name="T31" fmla="*/ 2147483647 h 60"/>
              <a:gd name="T32" fmla="*/ 2147483647 w 102"/>
              <a:gd name="T33" fmla="*/ 2147483647 h 60"/>
              <a:gd name="T34" fmla="*/ 2147483647 w 102"/>
              <a:gd name="T35" fmla="*/ 2147483647 h 60"/>
              <a:gd name="T36" fmla="*/ 2147483647 w 102"/>
              <a:gd name="T37" fmla="*/ 2147483647 h 60"/>
              <a:gd name="T38" fmla="*/ 2147483647 w 102"/>
              <a:gd name="T39" fmla="*/ 2147483647 h 60"/>
              <a:gd name="T40" fmla="*/ 2147483647 w 102"/>
              <a:gd name="T41" fmla="*/ 2147483647 h 60"/>
              <a:gd name="T42" fmla="*/ 2147483647 w 102"/>
              <a:gd name="T43" fmla="*/ 2147483647 h 60"/>
              <a:gd name="T44" fmla="*/ 2147483647 w 102"/>
              <a:gd name="T45" fmla="*/ 2147483647 h 60"/>
              <a:gd name="T46" fmla="*/ 0 w 102"/>
              <a:gd name="T47" fmla="*/ 2147483647 h 60"/>
              <a:gd name="T48" fmla="*/ 2147483647 w 102"/>
              <a:gd name="T49" fmla="*/ 2147483647 h 60"/>
              <a:gd name="T50" fmla="*/ 2147483647 w 102"/>
              <a:gd name="T51" fmla="*/ 2147483647 h 60"/>
              <a:gd name="T52" fmla="*/ 2147483647 w 102"/>
              <a:gd name="T53" fmla="*/ 2147483647 h 60"/>
              <a:gd name="T54" fmla="*/ 2147483647 w 102"/>
              <a:gd name="T55" fmla="*/ 2147483647 h 60"/>
              <a:gd name="T56" fmla="*/ 2147483647 w 102"/>
              <a:gd name="T57" fmla="*/ 2147483647 h 60"/>
              <a:gd name="T58" fmla="*/ 2147483647 w 102"/>
              <a:gd name="T59" fmla="*/ 2147483647 h 60"/>
              <a:gd name="T60" fmla="*/ 2147483647 w 102"/>
              <a:gd name="T61" fmla="*/ 2147483647 h 60"/>
              <a:gd name="T62" fmla="*/ 2147483647 w 102"/>
              <a:gd name="T63" fmla="*/ 2147483647 h 60"/>
              <a:gd name="T64" fmla="*/ 2147483647 w 102"/>
              <a:gd name="T65" fmla="*/ 0 h 60"/>
              <a:gd name="T66" fmla="*/ 2147483647 w 102"/>
              <a:gd name="T67" fmla="*/ 0 h 60"/>
              <a:gd name="T68" fmla="*/ 2147483647 w 102"/>
              <a:gd name="T69" fmla="*/ 0 h 60"/>
              <a:gd name="T70" fmla="*/ 2147483647 w 102"/>
              <a:gd name="T71" fmla="*/ 0 h 60"/>
              <a:gd name="T72" fmla="*/ 2147483647 w 102"/>
              <a:gd name="T73" fmla="*/ 0 h 60"/>
              <a:gd name="T74" fmla="*/ 2147483647 w 102"/>
              <a:gd name="T75" fmla="*/ 0 h 60"/>
              <a:gd name="T76" fmla="*/ 2147483647 w 102"/>
              <a:gd name="T77" fmla="*/ 2147483647 h 60"/>
              <a:gd name="T78" fmla="*/ 2147483647 w 102"/>
              <a:gd name="T79" fmla="*/ 2147483647 h 60"/>
              <a:gd name="T80" fmla="*/ 2147483647 w 102"/>
              <a:gd name="T81" fmla="*/ 2147483647 h 60"/>
              <a:gd name="T82" fmla="*/ 2147483647 w 102"/>
              <a:gd name="T83" fmla="*/ 2147483647 h 60"/>
              <a:gd name="T84" fmla="*/ 2147483647 w 102"/>
              <a:gd name="T85" fmla="*/ 2147483647 h 60"/>
              <a:gd name="T86" fmla="*/ 2147483647 w 102"/>
              <a:gd name="T87" fmla="*/ 2147483647 h 60"/>
              <a:gd name="T88" fmla="*/ 2147483647 w 102"/>
              <a:gd name="T89" fmla="*/ 2147483647 h 60"/>
              <a:gd name="T90" fmla="*/ 2147483647 w 102"/>
              <a:gd name="T91" fmla="*/ 2147483647 h 60"/>
              <a:gd name="T92" fmla="*/ 2147483647 w 102"/>
              <a:gd name="T93" fmla="*/ 2147483647 h 60"/>
              <a:gd name="T94" fmla="*/ 2147483647 w 102"/>
              <a:gd name="T95" fmla="*/ 2147483647 h 60"/>
              <a:gd name="T96" fmla="*/ 2147483647 w 102"/>
              <a:gd name="T97" fmla="*/ 2147483647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2"/>
              <a:gd name="T148" fmla="*/ 0 h 60"/>
              <a:gd name="T149" fmla="*/ 102 w 102"/>
              <a:gd name="T150" fmla="*/ 60 h 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5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0 h 80"/>
              <a:gd name="T4" fmla="*/ 2147483647 w 86"/>
              <a:gd name="T5" fmla="*/ 2147483647 h 80"/>
              <a:gd name="T6" fmla="*/ 2147483647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2147483647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2147483647 w 86"/>
              <a:gd name="T21" fmla="*/ 2147483647 h 80"/>
              <a:gd name="T22" fmla="*/ 2147483647 w 86"/>
              <a:gd name="T23" fmla="*/ 2147483647 h 80"/>
              <a:gd name="T24" fmla="*/ 2147483647 w 86"/>
              <a:gd name="T25" fmla="*/ 2147483647 h 80"/>
              <a:gd name="T26" fmla="*/ 2147483647 w 86"/>
              <a:gd name="T27" fmla="*/ 2147483647 h 80"/>
              <a:gd name="T28" fmla="*/ 2147483647 w 86"/>
              <a:gd name="T29" fmla="*/ 2147483647 h 80"/>
              <a:gd name="T30" fmla="*/ 2147483647 w 86"/>
              <a:gd name="T31" fmla="*/ 2147483647 h 80"/>
              <a:gd name="T32" fmla="*/ 2147483647 w 86"/>
              <a:gd name="T33" fmla="*/ 2147483647 h 80"/>
              <a:gd name="T34" fmla="*/ 2147483647 w 86"/>
              <a:gd name="T35" fmla="*/ 2147483647 h 80"/>
              <a:gd name="T36" fmla="*/ 2147483647 w 86"/>
              <a:gd name="T37" fmla="*/ 2147483647 h 80"/>
              <a:gd name="T38" fmla="*/ 2147483647 w 86"/>
              <a:gd name="T39" fmla="*/ 2147483647 h 80"/>
              <a:gd name="T40" fmla="*/ 2147483647 w 86"/>
              <a:gd name="T41" fmla="*/ 2147483647 h 80"/>
              <a:gd name="T42" fmla="*/ 2147483647 w 86"/>
              <a:gd name="T43" fmla="*/ 2147483647 h 80"/>
              <a:gd name="T44" fmla="*/ 2147483647 w 86"/>
              <a:gd name="T45" fmla="*/ 2147483647 h 80"/>
              <a:gd name="T46" fmla="*/ 2147483647 w 86"/>
              <a:gd name="T47" fmla="*/ 2147483647 h 80"/>
              <a:gd name="T48" fmla="*/ 2147483647 w 86"/>
              <a:gd name="T49" fmla="*/ 2147483647 h 80"/>
              <a:gd name="T50" fmla="*/ 2147483647 w 86"/>
              <a:gd name="T51" fmla="*/ 2147483647 h 80"/>
              <a:gd name="T52" fmla="*/ 2147483647 w 86"/>
              <a:gd name="T53" fmla="*/ 2147483647 h 80"/>
              <a:gd name="T54" fmla="*/ 2147483647 w 86"/>
              <a:gd name="T55" fmla="*/ 2147483647 h 80"/>
              <a:gd name="T56" fmla="*/ 2147483647 w 86"/>
              <a:gd name="T57" fmla="*/ 2147483647 h 80"/>
              <a:gd name="T58" fmla="*/ 2147483647 w 86"/>
              <a:gd name="T59" fmla="*/ 2147483647 h 80"/>
              <a:gd name="T60" fmla="*/ 2147483647 w 86"/>
              <a:gd name="T61" fmla="*/ 2147483647 h 80"/>
              <a:gd name="T62" fmla="*/ 2147483647 w 86"/>
              <a:gd name="T63" fmla="*/ 2147483647 h 80"/>
              <a:gd name="T64" fmla="*/ 2147483647 w 86"/>
              <a:gd name="T65" fmla="*/ 2147483647 h 80"/>
              <a:gd name="T66" fmla="*/ 2147483647 w 86"/>
              <a:gd name="T67" fmla="*/ 2147483647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6"/>
              <a:gd name="T103" fmla="*/ 0 h 80"/>
              <a:gd name="T104" fmla="*/ 86 w 86"/>
              <a:gd name="T105" fmla="*/ 80 h 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6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2147483647 h 46"/>
              <a:gd name="T8" fmla="*/ 2147483647 w 34"/>
              <a:gd name="T9" fmla="*/ 2147483647 h 46"/>
              <a:gd name="T10" fmla="*/ 2147483647 w 34"/>
              <a:gd name="T11" fmla="*/ 2147483647 h 46"/>
              <a:gd name="T12" fmla="*/ 2147483647 w 34"/>
              <a:gd name="T13" fmla="*/ 2147483647 h 46"/>
              <a:gd name="T14" fmla="*/ 0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0 h 46"/>
              <a:gd name="T50" fmla="*/ 2147483647 w 34"/>
              <a:gd name="T51" fmla="*/ 0 h 46"/>
              <a:gd name="T52" fmla="*/ 2147483647 w 34"/>
              <a:gd name="T53" fmla="*/ 0 h 46"/>
              <a:gd name="T54" fmla="*/ 2147483647 w 34"/>
              <a:gd name="T55" fmla="*/ 2147483647 h 46"/>
              <a:gd name="T56" fmla="*/ 2147483647 w 34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4"/>
              <a:gd name="T88" fmla="*/ 0 h 46"/>
              <a:gd name="T89" fmla="*/ 34 w 34"/>
              <a:gd name="T90" fmla="*/ 46 h 4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7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7 w 202"/>
              <a:gd name="T1" fmla="*/ 2147483647 h 100"/>
              <a:gd name="T2" fmla="*/ 2147483647 w 202"/>
              <a:gd name="T3" fmla="*/ 2147483647 h 100"/>
              <a:gd name="T4" fmla="*/ 2147483647 w 202"/>
              <a:gd name="T5" fmla="*/ 2147483647 h 100"/>
              <a:gd name="T6" fmla="*/ 2147483647 w 202"/>
              <a:gd name="T7" fmla="*/ 2147483647 h 100"/>
              <a:gd name="T8" fmla="*/ 2147483647 w 202"/>
              <a:gd name="T9" fmla="*/ 2147483647 h 100"/>
              <a:gd name="T10" fmla="*/ 2147483647 w 202"/>
              <a:gd name="T11" fmla="*/ 2147483647 h 100"/>
              <a:gd name="T12" fmla="*/ 2147483647 w 202"/>
              <a:gd name="T13" fmla="*/ 2147483647 h 100"/>
              <a:gd name="T14" fmla="*/ 2147483647 w 202"/>
              <a:gd name="T15" fmla="*/ 2147483647 h 100"/>
              <a:gd name="T16" fmla="*/ 2147483647 w 202"/>
              <a:gd name="T17" fmla="*/ 2147483647 h 100"/>
              <a:gd name="T18" fmla="*/ 2147483647 w 202"/>
              <a:gd name="T19" fmla="*/ 2147483647 h 100"/>
              <a:gd name="T20" fmla="*/ 2147483647 w 202"/>
              <a:gd name="T21" fmla="*/ 2147483647 h 100"/>
              <a:gd name="T22" fmla="*/ 2147483647 w 202"/>
              <a:gd name="T23" fmla="*/ 2147483647 h 100"/>
              <a:gd name="T24" fmla="*/ 2147483647 w 202"/>
              <a:gd name="T25" fmla="*/ 2147483647 h 100"/>
              <a:gd name="T26" fmla="*/ 2147483647 w 202"/>
              <a:gd name="T27" fmla="*/ 2147483647 h 100"/>
              <a:gd name="T28" fmla="*/ 2147483647 w 202"/>
              <a:gd name="T29" fmla="*/ 2147483647 h 100"/>
              <a:gd name="T30" fmla="*/ 2147483647 w 202"/>
              <a:gd name="T31" fmla="*/ 2147483647 h 100"/>
              <a:gd name="T32" fmla="*/ 2147483647 w 202"/>
              <a:gd name="T33" fmla="*/ 2147483647 h 100"/>
              <a:gd name="T34" fmla="*/ 2147483647 w 202"/>
              <a:gd name="T35" fmla="*/ 2147483647 h 100"/>
              <a:gd name="T36" fmla="*/ 2147483647 w 202"/>
              <a:gd name="T37" fmla="*/ 2147483647 h 100"/>
              <a:gd name="T38" fmla="*/ 2147483647 w 202"/>
              <a:gd name="T39" fmla="*/ 2147483647 h 100"/>
              <a:gd name="T40" fmla="*/ 2147483647 w 202"/>
              <a:gd name="T41" fmla="*/ 2147483647 h 100"/>
              <a:gd name="T42" fmla="*/ 2147483647 w 202"/>
              <a:gd name="T43" fmla="*/ 2147483647 h 100"/>
              <a:gd name="T44" fmla="*/ 2147483647 w 202"/>
              <a:gd name="T45" fmla="*/ 2147483647 h 100"/>
              <a:gd name="T46" fmla="*/ 2147483647 w 202"/>
              <a:gd name="T47" fmla="*/ 2147483647 h 100"/>
              <a:gd name="T48" fmla="*/ 2147483647 w 202"/>
              <a:gd name="T49" fmla="*/ 2147483647 h 100"/>
              <a:gd name="T50" fmla="*/ 2147483647 w 202"/>
              <a:gd name="T51" fmla="*/ 2147483647 h 100"/>
              <a:gd name="T52" fmla="*/ 2147483647 w 202"/>
              <a:gd name="T53" fmla="*/ 2147483647 h 100"/>
              <a:gd name="T54" fmla="*/ 0 w 202"/>
              <a:gd name="T55" fmla="*/ 2147483647 h 100"/>
              <a:gd name="T56" fmla="*/ 2147483647 w 202"/>
              <a:gd name="T57" fmla="*/ 2147483647 h 100"/>
              <a:gd name="T58" fmla="*/ 2147483647 w 202"/>
              <a:gd name="T59" fmla="*/ 0 h 100"/>
              <a:gd name="T60" fmla="*/ 2147483647 w 202"/>
              <a:gd name="T61" fmla="*/ 2147483647 h 100"/>
              <a:gd name="T62" fmla="*/ 2147483647 w 202"/>
              <a:gd name="T63" fmla="*/ 2147483647 h 100"/>
              <a:gd name="T64" fmla="*/ 2147483647 w 202"/>
              <a:gd name="T65" fmla="*/ 2147483647 h 100"/>
              <a:gd name="T66" fmla="*/ 2147483647 w 202"/>
              <a:gd name="T67" fmla="*/ 2147483647 h 100"/>
              <a:gd name="T68" fmla="*/ 2147483647 w 202"/>
              <a:gd name="T69" fmla="*/ 2147483647 h 100"/>
              <a:gd name="T70" fmla="*/ 2147483647 w 202"/>
              <a:gd name="T71" fmla="*/ 2147483647 h 100"/>
              <a:gd name="T72" fmla="*/ 2147483647 w 202"/>
              <a:gd name="T73" fmla="*/ 2147483647 h 100"/>
              <a:gd name="T74" fmla="*/ 2147483647 w 202"/>
              <a:gd name="T75" fmla="*/ 2147483647 h 100"/>
              <a:gd name="T76" fmla="*/ 2147483647 w 202"/>
              <a:gd name="T77" fmla="*/ 2147483647 h 100"/>
              <a:gd name="T78" fmla="*/ 2147483647 w 202"/>
              <a:gd name="T79" fmla="*/ 2147483647 h 100"/>
              <a:gd name="T80" fmla="*/ 2147483647 w 202"/>
              <a:gd name="T81" fmla="*/ 2147483647 h 100"/>
              <a:gd name="T82" fmla="*/ 2147483647 w 202"/>
              <a:gd name="T83" fmla="*/ 2147483647 h 100"/>
              <a:gd name="T84" fmla="*/ 2147483647 w 202"/>
              <a:gd name="T85" fmla="*/ 2147483647 h 100"/>
              <a:gd name="T86" fmla="*/ 2147483647 w 202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2"/>
              <a:gd name="T133" fmla="*/ 0 h 100"/>
              <a:gd name="T134" fmla="*/ 202 w 202"/>
              <a:gd name="T135" fmla="*/ 100 h 1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8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7 w 40"/>
              <a:gd name="T1" fmla="*/ 2147483647 h 37"/>
              <a:gd name="T2" fmla="*/ 2147483647 w 40"/>
              <a:gd name="T3" fmla="*/ 2147483647 h 37"/>
              <a:gd name="T4" fmla="*/ 2147483647 w 40"/>
              <a:gd name="T5" fmla="*/ 2147483647 h 37"/>
              <a:gd name="T6" fmla="*/ 2147483647 w 40"/>
              <a:gd name="T7" fmla="*/ 2147483647 h 37"/>
              <a:gd name="T8" fmla="*/ 2147483647 w 40"/>
              <a:gd name="T9" fmla="*/ 2147483647 h 37"/>
              <a:gd name="T10" fmla="*/ 2147483647 w 40"/>
              <a:gd name="T11" fmla="*/ 2147483647 h 37"/>
              <a:gd name="T12" fmla="*/ 2147483647 w 40"/>
              <a:gd name="T13" fmla="*/ 2147483647 h 37"/>
              <a:gd name="T14" fmla="*/ 2147483647 w 40"/>
              <a:gd name="T15" fmla="*/ 2147483647 h 37"/>
              <a:gd name="T16" fmla="*/ 2147483647 w 40"/>
              <a:gd name="T17" fmla="*/ 2147483647 h 37"/>
              <a:gd name="T18" fmla="*/ 2147483647 w 40"/>
              <a:gd name="T19" fmla="*/ 2147483647 h 37"/>
              <a:gd name="T20" fmla="*/ 2147483647 w 40"/>
              <a:gd name="T21" fmla="*/ 2147483647 h 37"/>
              <a:gd name="T22" fmla="*/ 2147483647 w 40"/>
              <a:gd name="T23" fmla="*/ 2147483647 h 37"/>
              <a:gd name="T24" fmla="*/ 2147483647 w 40"/>
              <a:gd name="T25" fmla="*/ 2147483647 h 37"/>
              <a:gd name="T26" fmla="*/ 2147483647 w 40"/>
              <a:gd name="T27" fmla="*/ 2147483647 h 37"/>
              <a:gd name="T28" fmla="*/ 0 w 40"/>
              <a:gd name="T29" fmla="*/ 2147483647 h 37"/>
              <a:gd name="T30" fmla="*/ 2147483647 w 40"/>
              <a:gd name="T31" fmla="*/ 2147483647 h 37"/>
              <a:gd name="T32" fmla="*/ 2147483647 w 40"/>
              <a:gd name="T33" fmla="*/ 2147483647 h 37"/>
              <a:gd name="T34" fmla="*/ 2147483647 w 40"/>
              <a:gd name="T35" fmla="*/ 2147483647 h 37"/>
              <a:gd name="T36" fmla="*/ 2147483647 w 40"/>
              <a:gd name="T37" fmla="*/ 2147483647 h 37"/>
              <a:gd name="T38" fmla="*/ 2147483647 w 40"/>
              <a:gd name="T39" fmla="*/ 0 h 37"/>
              <a:gd name="T40" fmla="*/ 2147483647 w 40"/>
              <a:gd name="T41" fmla="*/ 2147483647 h 37"/>
              <a:gd name="T42" fmla="*/ 2147483647 w 40"/>
              <a:gd name="T43" fmla="*/ 2147483647 h 37"/>
              <a:gd name="T44" fmla="*/ 2147483647 w 40"/>
              <a:gd name="T45" fmla="*/ 2147483647 h 37"/>
              <a:gd name="T46" fmla="*/ 2147483647 w 40"/>
              <a:gd name="T47" fmla="*/ 2147483647 h 37"/>
              <a:gd name="T48" fmla="*/ 2147483647 w 40"/>
              <a:gd name="T49" fmla="*/ 2147483647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"/>
              <a:gd name="T76" fmla="*/ 0 h 37"/>
              <a:gd name="T77" fmla="*/ 40 w 40"/>
              <a:gd name="T78" fmla="*/ 37 h 3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9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7 w 201"/>
              <a:gd name="T1" fmla="*/ 2147483647 h 319"/>
              <a:gd name="T2" fmla="*/ 2147483647 w 201"/>
              <a:gd name="T3" fmla="*/ 2147483647 h 319"/>
              <a:gd name="T4" fmla="*/ 2147483647 w 201"/>
              <a:gd name="T5" fmla="*/ 2147483647 h 319"/>
              <a:gd name="T6" fmla="*/ 2147483647 w 201"/>
              <a:gd name="T7" fmla="*/ 2147483647 h 319"/>
              <a:gd name="T8" fmla="*/ 2147483647 w 201"/>
              <a:gd name="T9" fmla="*/ 2147483647 h 319"/>
              <a:gd name="T10" fmla="*/ 2147483647 w 201"/>
              <a:gd name="T11" fmla="*/ 2147483647 h 319"/>
              <a:gd name="T12" fmla="*/ 2147483647 w 201"/>
              <a:gd name="T13" fmla="*/ 2147483647 h 319"/>
              <a:gd name="T14" fmla="*/ 2147483647 w 201"/>
              <a:gd name="T15" fmla="*/ 2147483647 h 319"/>
              <a:gd name="T16" fmla="*/ 2147483647 w 201"/>
              <a:gd name="T17" fmla="*/ 2147483647 h 319"/>
              <a:gd name="T18" fmla="*/ 2147483647 w 201"/>
              <a:gd name="T19" fmla="*/ 2147483647 h 319"/>
              <a:gd name="T20" fmla="*/ 2147483647 w 201"/>
              <a:gd name="T21" fmla="*/ 2147483647 h 319"/>
              <a:gd name="T22" fmla="*/ 2147483647 w 201"/>
              <a:gd name="T23" fmla="*/ 2147483647 h 319"/>
              <a:gd name="T24" fmla="*/ 2147483647 w 201"/>
              <a:gd name="T25" fmla="*/ 2147483647 h 319"/>
              <a:gd name="T26" fmla="*/ 2147483647 w 201"/>
              <a:gd name="T27" fmla="*/ 2147483647 h 319"/>
              <a:gd name="T28" fmla="*/ 2147483647 w 201"/>
              <a:gd name="T29" fmla="*/ 2147483647 h 319"/>
              <a:gd name="T30" fmla="*/ 2147483647 w 201"/>
              <a:gd name="T31" fmla="*/ 2147483647 h 319"/>
              <a:gd name="T32" fmla="*/ 2147483647 w 201"/>
              <a:gd name="T33" fmla="*/ 2147483647 h 319"/>
              <a:gd name="T34" fmla="*/ 2147483647 w 201"/>
              <a:gd name="T35" fmla="*/ 2147483647 h 319"/>
              <a:gd name="T36" fmla="*/ 2147483647 w 201"/>
              <a:gd name="T37" fmla="*/ 2147483647 h 319"/>
              <a:gd name="T38" fmla="*/ 2147483647 w 201"/>
              <a:gd name="T39" fmla="*/ 2147483647 h 319"/>
              <a:gd name="T40" fmla="*/ 2147483647 w 201"/>
              <a:gd name="T41" fmla="*/ 2147483647 h 319"/>
              <a:gd name="T42" fmla="*/ 2147483647 w 201"/>
              <a:gd name="T43" fmla="*/ 2147483647 h 319"/>
              <a:gd name="T44" fmla="*/ 2147483647 w 201"/>
              <a:gd name="T45" fmla="*/ 2147483647 h 319"/>
              <a:gd name="T46" fmla="*/ 2147483647 w 201"/>
              <a:gd name="T47" fmla="*/ 2147483647 h 319"/>
              <a:gd name="T48" fmla="*/ 2147483647 w 201"/>
              <a:gd name="T49" fmla="*/ 2147483647 h 319"/>
              <a:gd name="T50" fmla="*/ 2147483647 w 201"/>
              <a:gd name="T51" fmla="*/ 0 h 319"/>
              <a:gd name="T52" fmla="*/ 2147483647 w 201"/>
              <a:gd name="T53" fmla="*/ 2147483647 h 319"/>
              <a:gd name="T54" fmla="*/ 2147483647 w 201"/>
              <a:gd name="T55" fmla="*/ 2147483647 h 319"/>
              <a:gd name="T56" fmla="*/ 2147483647 w 201"/>
              <a:gd name="T57" fmla="*/ 2147483647 h 319"/>
              <a:gd name="T58" fmla="*/ 2147483647 w 201"/>
              <a:gd name="T59" fmla="*/ 2147483647 h 319"/>
              <a:gd name="T60" fmla="*/ 2147483647 w 201"/>
              <a:gd name="T61" fmla="*/ 2147483647 h 319"/>
              <a:gd name="T62" fmla="*/ 2147483647 w 201"/>
              <a:gd name="T63" fmla="*/ 2147483647 h 319"/>
              <a:gd name="T64" fmla="*/ 2147483647 w 201"/>
              <a:gd name="T65" fmla="*/ 2147483647 h 319"/>
              <a:gd name="T66" fmla="*/ 2147483647 w 201"/>
              <a:gd name="T67" fmla="*/ 2147483647 h 319"/>
              <a:gd name="T68" fmla="*/ 2147483647 w 201"/>
              <a:gd name="T69" fmla="*/ 2147483647 h 319"/>
              <a:gd name="T70" fmla="*/ 2147483647 w 201"/>
              <a:gd name="T71" fmla="*/ 2147483647 h 319"/>
              <a:gd name="T72" fmla="*/ 2147483647 w 201"/>
              <a:gd name="T73" fmla="*/ 2147483647 h 319"/>
              <a:gd name="T74" fmla="*/ 2147483647 w 201"/>
              <a:gd name="T75" fmla="*/ 2147483647 h 319"/>
              <a:gd name="T76" fmla="*/ 2147483647 w 201"/>
              <a:gd name="T77" fmla="*/ 2147483647 h 319"/>
              <a:gd name="T78" fmla="*/ 2147483647 w 201"/>
              <a:gd name="T79" fmla="*/ 2147483647 h 319"/>
              <a:gd name="T80" fmla="*/ 2147483647 w 201"/>
              <a:gd name="T81" fmla="*/ 2147483647 h 319"/>
              <a:gd name="T82" fmla="*/ 2147483647 w 201"/>
              <a:gd name="T83" fmla="*/ 2147483647 h 319"/>
              <a:gd name="T84" fmla="*/ 2147483647 w 201"/>
              <a:gd name="T85" fmla="*/ 2147483647 h 319"/>
              <a:gd name="T86" fmla="*/ 0 w 201"/>
              <a:gd name="T87" fmla="*/ 2147483647 h 319"/>
              <a:gd name="T88" fmla="*/ 2147483647 w 201"/>
              <a:gd name="T89" fmla="*/ 2147483647 h 319"/>
              <a:gd name="T90" fmla="*/ 2147483647 w 201"/>
              <a:gd name="T91" fmla="*/ 2147483647 h 319"/>
              <a:gd name="T92" fmla="*/ 2147483647 w 201"/>
              <a:gd name="T93" fmla="*/ 2147483647 h 319"/>
              <a:gd name="T94" fmla="*/ 2147483647 w 201"/>
              <a:gd name="T95" fmla="*/ 2147483647 h 319"/>
              <a:gd name="T96" fmla="*/ 2147483647 w 201"/>
              <a:gd name="T97" fmla="*/ 2147483647 h 319"/>
              <a:gd name="T98" fmla="*/ 2147483647 w 201"/>
              <a:gd name="T99" fmla="*/ 2147483647 h 319"/>
              <a:gd name="T100" fmla="*/ 2147483647 w 201"/>
              <a:gd name="T101" fmla="*/ 2147483647 h 319"/>
              <a:gd name="T102" fmla="*/ 2147483647 w 201"/>
              <a:gd name="T103" fmla="*/ 2147483647 h 319"/>
              <a:gd name="T104" fmla="*/ 2147483647 w 201"/>
              <a:gd name="T105" fmla="*/ 2147483647 h 319"/>
              <a:gd name="T106" fmla="*/ 2147483647 w 201"/>
              <a:gd name="T107" fmla="*/ 2147483647 h 319"/>
              <a:gd name="T108" fmla="*/ 2147483647 w 201"/>
              <a:gd name="T109" fmla="*/ 2147483647 h 319"/>
              <a:gd name="T110" fmla="*/ 2147483647 w 201"/>
              <a:gd name="T111" fmla="*/ 2147483647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1"/>
              <a:gd name="T169" fmla="*/ 0 h 319"/>
              <a:gd name="T170" fmla="*/ 201 w 201"/>
              <a:gd name="T171" fmla="*/ 319 h 3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0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2147483647 h 18"/>
              <a:gd name="T8" fmla="*/ 2147483647 w 34"/>
              <a:gd name="T9" fmla="*/ 2147483647 h 18"/>
              <a:gd name="T10" fmla="*/ 2147483647 w 34"/>
              <a:gd name="T11" fmla="*/ 2147483647 h 18"/>
              <a:gd name="T12" fmla="*/ 2147483647 w 34"/>
              <a:gd name="T13" fmla="*/ 2147483647 h 18"/>
              <a:gd name="T14" fmla="*/ 2147483647 w 34"/>
              <a:gd name="T15" fmla="*/ 2147483647 h 18"/>
              <a:gd name="T16" fmla="*/ 2147483647 w 34"/>
              <a:gd name="T17" fmla="*/ 2147483647 h 18"/>
              <a:gd name="T18" fmla="*/ 2147483647 w 34"/>
              <a:gd name="T19" fmla="*/ 2147483647 h 18"/>
              <a:gd name="T20" fmla="*/ 0 w 34"/>
              <a:gd name="T21" fmla="*/ 2147483647 h 18"/>
              <a:gd name="T22" fmla="*/ 0 w 34"/>
              <a:gd name="T23" fmla="*/ 2147483647 h 18"/>
              <a:gd name="T24" fmla="*/ 2147483647 w 34"/>
              <a:gd name="T25" fmla="*/ 2147483647 h 18"/>
              <a:gd name="T26" fmla="*/ 2147483647 w 34"/>
              <a:gd name="T27" fmla="*/ 2147483647 h 18"/>
              <a:gd name="T28" fmla="*/ 2147483647 w 34"/>
              <a:gd name="T29" fmla="*/ 2147483647 h 18"/>
              <a:gd name="T30" fmla="*/ 2147483647 w 34"/>
              <a:gd name="T31" fmla="*/ 2147483647 h 18"/>
              <a:gd name="T32" fmla="*/ 2147483647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18"/>
              <a:gd name="T53" fmla="*/ 34 w 34"/>
              <a:gd name="T54" fmla="*/ 18 h 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1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0 h 46"/>
              <a:gd name="T8" fmla="*/ 2147483647 w 34"/>
              <a:gd name="T9" fmla="*/ 0 h 46"/>
              <a:gd name="T10" fmla="*/ 2147483647 w 34"/>
              <a:gd name="T11" fmla="*/ 2147483647 h 46"/>
              <a:gd name="T12" fmla="*/ 0 w 34"/>
              <a:gd name="T13" fmla="*/ 2147483647 h 46"/>
              <a:gd name="T14" fmla="*/ 2147483647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2147483647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46"/>
              <a:gd name="T77" fmla="*/ 34 w 34"/>
              <a:gd name="T78" fmla="*/ 46 h 4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2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2147483647 h 67"/>
              <a:gd name="T34" fmla="*/ 2147483647 w 58"/>
              <a:gd name="T35" fmla="*/ 2147483647 h 67"/>
              <a:gd name="T36" fmla="*/ 2147483647 w 58"/>
              <a:gd name="T37" fmla="*/ 2147483647 h 67"/>
              <a:gd name="T38" fmla="*/ 2147483647 w 58"/>
              <a:gd name="T39" fmla="*/ 2147483647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0 w 58"/>
              <a:gd name="T47" fmla="*/ 2147483647 h 67"/>
              <a:gd name="T48" fmla="*/ 2147483647 w 58"/>
              <a:gd name="T49" fmla="*/ 0 h 67"/>
              <a:gd name="T50" fmla="*/ 2147483647 w 58"/>
              <a:gd name="T51" fmla="*/ 0 h 67"/>
              <a:gd name="T52" fmla="*/ 2147483647 w 58"/>
              <a:gd name="T53" fmla="*/ 0 h 67"/>
              <a:gd name="T54" fmla="*/ 2147483647 w 58"/>
              <a:gd name="T55" fmla="*/ 2147483647 h 67"/>
              <a:gd name="T56" fmla="*/ 2147483647 w 58"/>
              <a:gd name="T57" fmla="*/ 2147483647 h 67"/>
              <a:gd name="T58" fmla="*/ 2147483647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2147483647 w 58"/>
              <a:gd name="T67" fmla="*/ 2147483647 h 67"/>
              <a:gd name="T68" fmla="*/ 2147483647 w 58"/>
              <a:gd name="T69" fmla="*/ 2147483647 h 67"/>
              <a:gd name="T70" fmla="*/ 2147483647 w 58"/>
              <a:gd name="T71" fmla="*/ 2147483647 h 67"/>
              <a:gd name="T72" fmla="*/ 2147483647 w 58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8"/>
              <a:gd name="T112" fmla="*/ 0 h 67"/>
              <a:gd name="T113" fmla="*/ 58 w 58"/>
              <a:gd name="T114" fmla="*/ 67 h 6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3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7 w 249"/>
              <a:gd name="T1" fmla="*/ 2147483647 h 231"/>
              <a:gd name="T2" fmla="*/ 2147483647 w 249"/>
              <a:gd name="T3" fmla="*/ 2147483647 h 231"/>
              <a:gd name="T4" fmla="*/ 2147483647 w 249"/>
              <a:gd name="T5" fmla="*/ 2147483647 h 231"/>
              <a:gd name="T6" fmla="*/ 2147483647 w 249"/>
              <a:gd name="T7" fmla="*/ 2147483647 h 231"/>
              <a:gd name="T8" fmla="*/ 2147483647 w 249"/>
              <a:gd name="T9" fmla="*/ 2147483647 h 231"/>
              <a:gd name="T10" fmla="*/ 2147483647 w 249"/>
              <a:gd name="T11" fmla="*/ 2147483647 h 231"/>
              <a:gd name="T12" fmla="*/ 2147483647 w 249"/>
              <a:gd name="T13" fmla="*/ 2147483647 h 231"/>
              <a:gd name="T14" fmla="*/ 2147483647 w 249"/>
              <a:gd name="T15" fmla="*/ 2147483647 h 231"/>
              <a:gd name="T16" fmla="*/ 2147483647 w 249"/>
              <a:gd name="T17" fmla="*/ 2147483647 h 231"/>
              <a:gd name="T18" fmla="*/ 2147483647 w 249"/>
              <a:gd name="T19" fmla="*/ 2147483647 h 231"/>
              <a:gd name="T20" fmla="*/ 2147483647 w 249"/>
              <a:gd name="T21" fmla="*/ 2147483647 h 231"/>
              <a:gd name="T22" fmla="*/ 2147483647 w 249"/>
              <a:gd name="T23" fmla="*/ 2147483647 h 231"/>
              <a:gd name="T24" fmla="*/ 2147483647 w 249"/>
              <a:gd name="T25" fmla="*/ 2147483647 h 231"/>
              <a:gd name="T26" fmla="*/ 2147483647 w 249"/>
              <a:gd name="T27" fmla="*/ 2147483647 h 231"/>
              <a:gd name="T28" fmla="*/ 2147483647 w 249"/>
              <a:gd name="T29" fmla="*/ 2147483647 h 231"/>
              <a:gd name="T30" fmla="*/ 2147483647 w 249"/>
              <a:gd name="T31" fmla="*/ 2147483647 h 231"/>
              <a:gd name="T32" fmla="*/ 2147483647 w 249"/>
              <a:gd name="T33" fmla="*/ 2147483647 h 231"/>
              <a:gd name="T34" fmla="*/ 2147483647 w 249"/>
              <a:gd name="T35" fmla="*/ 2147483647 h 231"/>
              <a:gd name="T36" fmla="*/ 2147483647 w 249"/>
              <a:gd name="T37" fmla="*/ 2147483647 h 231"/>
              <a:gd name="T38" fmla="*/ 2147483647 w 249"/>
              <a:gd name="T39" fmla="*/ 2147483647 h 231"/>
              <a:gd name="T40" fmla="*/ 2147483647 w 249"/>
              <a:gd name="T41" fmla="*/ 2147483647 h 231"/>
              <a:gd name="T42" fmla="*/ 2147483647 w 249"/>
              <a:gd name="T43" fmla="*/ 2147483647 h 231"/>
              <a:gd name="T44" fmla="*/ 2147483647 w 249"/>
              <a:gd name="T45" fmla="*/ 2147483647 h 231"/>
              <a:gd name="T46" fmla="*/ 2147483647 w 249"/>
              <a:gd name="T47" fmla="*/ 2147483647 h 231"/>
              <a:gd name="T48" fmla="*/ 2147483647 w 249"/>
              <a:gd name="T49" fmla="*/ 2147483647 h 231"/>
              <a:gd name="T50" fmla="*/ 2147483647 w 249"/>
              <a:gd name="T51" fmla="*/ 2147483647 h 231"/>
              <a:gd name="T52" fmla="*/ 2147483647 w 249"/>
              <a:gd name="T53" fmla="*/ 2147483647 h 231"/>
              <a:gd name="T54" fmla="*/ 2147483647 w 249"/>
              <a:gd name="T55" fmla="*/ 2147483647 h 231"/>
              <a:gd name="T56" fmla="*/ 2147483647 w 249"/>
              <a:gd name="T57" fmla="*/ 2147483647 h 231"/>
              <a:gd name="T58" fmla="*/ 2147483647 w 249"/>
              <a:gd name="T59" fmla="*/ 2147483647 h 231"/>
              <a:gd name="T60" fmla="*/ 2147483647 w 249"/>
              <a:gd name="T61" fmla="*/ 2147483647 h 231"/>
              <a:gd name="T62" fmla="*/ 2147483647 w 249"/>
              <a:gd name="T63" fmla="*/ 2147483647 h 231"/>
              <a:gd name="T64" fmla="*/ 2147483647 w 249"/>
              <a:gd name="T65" fmla="*/ 2147483647 h 231"/>
              <a:gd name="T66" fmla="*/ 2147483647 w 249"/>
              <a:gd name="T67" fmla="*/ 2147483647 h 231"/>
              <a:gd name="T68" fmla="*/ 2147483647 w 249"/>
              <a:gd name="T69" fmla="*/ 2147483647 h 231"/>
              <a:gd name="T70" fmla="*/ 2147483647 w 249"/>
              <a:gd name="T71" fmla="*/ 2147483647 h 231"/>
              <a:gd name="T72" fmla="*/ 2147483647 w 249"/>
              <a:gd name="T73" fmla="*/ 2147483647 h 231"/>
              <a:gd name="T74" fmla="*/ 2147483647 w 249"/>
              <a:gd name="T75" fmla="*/ 2147483647 h 231"/>
              <a:gd name="T76" fmla="*/ 2147483647 w 249"/>
              <a:gd name="T77" fmla="*/ 2147483647 h 231"/>
              <a:gd name="T78" fmla="*/ 2147483647 w 249"/>
              <a:gd name="T79" fmla="*/ 2147483647 h 231"/>
              <a:gd name="T80" fmla="*/ 2147483647 w 249"/>
              <a:gd name="T81" fmla="*/ 2147483647 h 231"/>
              <a:gd name="T82" fmla="*/ 2147483647 w 249"/>
              <a:gd name="T83" fmla="*/ 2147483647 h 231"/>
              <a:gd name="T84" fmla="*/ 2147483647 w 249"/>
              <a:gd name="T85" fmla="*/ 2147483647 h 231"/>
              <a:gd name="T86" fmla="*/ 2147483647 w 249"/>
              <a:gd name="T87" fmla="*/ 2147483647 h 231"/>
              <a:gd name="T88" fmla="*/ 2147483647 w 249"/>
              <a:gd name="T89" fmla="*/ 2147483647 h 231"/>
              <a:gd name="T90" fmla="*/ 2147483647 w 249"/>
              <a:gd name="T91" fmla="*/ 2147483647 h 231"/>
              <a:gd name="T92" fmla="*/ 2147483647 w 249"/>
              <a:gd name="T93" fmla="*/ 2147483647 h 231"/>
              <a:gd name="T94" fmla="*/ 2147483647 w 249"/>
              <a:gd name="T95" fmla="*/ 2147483647 h 231"/>
              <a:gd name="T96" fmla="*/ 2147483647 w 249"/>
              <a:gd name="T97" fmla="*/ 2147483647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49"/>
              <a:gd name="T148" fmla="*/ 0 h 231"/>
              <a:gd name="T149" fmla="*/ 249 w 249"/>
              <a:gd name="T150" fmla="*/ 231 h 2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4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7 w 23"/>
              <a:gd name="T1" fmla="*/ 0 h 18"/>
              <a:gd name="T2" fmla="*/ 2147483647 w 23"/>
              <a:gd name="T3" fmla="*/ 2147483647 h 18"/>
              <a:gd name="T4" fmla="*/ 2147483647 w 23"/>
              <a:gd name="T5" fmla="*/ 2147483647 h 18"/>
              <a:gd name="T6" fmla="*/ 0 w 23"/>
              <a:gd name="T7" fmla="*/ 2147483647 h 18"/>
              <a:gd name="T8" fmla="*/ 2147483647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18"/>
              <a:gd name="T17" fmla="*/ 23 w 2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FF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05" name="Freeform 450"/>
          <p:cNvSpPr>
            <a:spLocks/>
          </p:cNvSpPr>
          <p:nvPr/>
        </p:nvSpPr>
        <p:spPr bwMode="auto">
          <a:xfrm>
            <a:off x="3851920" y="2708920"/>
            <a:ext cx="144016" cy="144016"/>
          </a:xfrm>
          <a:custGeom>
            <a:avLst/>
            <a:gdLst>
              <a:gd name="T0" fmla="*/ 2147483647 w 114"/>
              <a:gd name="T1" fmla="*/ 0 h 54"/>
              <a:gd name="T2" fmla="*/ 2147483647 w 114"/>
              <a:gd name="T3" fmla="*/ 2147483647 h 54"/>
              <a:gd name="T4" fmla="*/ 2147483647 w 114"/>
              <a:gd name="T5" fmla="*/ 2147483647 h 54"/>
              <a:gd name="T6" fmla="*/ 2147483647 w 114"/>
              <a:gd name="T7" fmla="*/ 0 h 54"/>
              <a:gd name="T8" fmla="*/ 2147483647 w 114"/>
              <a:gd name="T9" fmla="*/ 2147483647 h 54"/>
              <a:gd name="T10" fmla="*/ 2147483647 w 114"/>
              <a:gd name="T11" fmla="*/ 2147483647 h 54"/>
              <a:gd name="T12" fmla="*/ 2147483647 w 114"/>
              <a:gd name="T13" fmla="*/ 2147483647 h 54"/>
              <a:gd name="T14" fmla="*/ 2147483647 w 114"/>
              <a:gd name="T15" fmla="*/ 2147483647 h 54"/>
              <a:gd name="T16" fmla="*/ 2147483647 w 114"/>
              <a:gd name="T17" fmla="*/ 2147483647 h 54"/>
              <a:gd name="T18" fmla="*/ 2147483647 w 114"/>
              <a:gd name="T19" fmla="*/ 2147483647 h 54"/>
              <a:gd name="T20" fmla="*/ 2147483647 w 114"/>
              <a:gd name="T21" fmla="*/ 2147483647 h 54"/>
              <a:gd name="T22" fmla="*/ 0 w 114"/>
              <a:gd name="T23" fmla="*/ 2147483647 h 54"/>
              <a:gd name="T24" fmla="*/ 2147483647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4"/>
              <a:gd name="T40" fmla="*/ 0 h 54"/>
              <a:gd name="T41" fmla="*/ 114 w 114"/>
              <a:gd name="T42" fmla="*/ 54 h 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06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7 w 575"/>
              <a:gd name="T1" fmla="*/ 2147483647 h 488"/>
              <a:gd name="T2" fmla="*/ 2147483647 w 575"/>
              <a:gd name="T3" fmla="*/ 2147483647 h 488"/>
              <a:gd name="T4" fmla="*/ 2147483647 w 575"/>
              <a:gd name="T5" fmla="*/ 2147483647 h 488"/>
              <a:gd name="T6" fmla="*/ 2147483647 w 575"/>
              <a:gd name="T7" fmla="*/ 2147483647 h 488"/>
              <a:gd name="T8" fmla="*/ 2147483647 w 575"/>
              <a:gd name="T9" fmla="*/ 0 h 488"/>
              <a:gd name="T10" fmla="*/ 2147483647 w 575"/>
              <a:gd name="T11" fmla="*/ 2147483647 h 488"/>
              <a:gd name="T12" fmla="*/ 0 w 575"/>
              <a:gd name="T13" fmla="*/ 2147483647 h 488"/>
              <a:gd name="T14" fmla="*/ 2147483647 w 575"/>
              <a:gd name="T15" fmla="*/ 2147483647 h 488"/>
              <a:gd name="T16" fmla="*/ 2147483647 w 575"/>
              <a:gd name="T17" fmla="*/ 2147483647 h 488"/>
              <a:gd name="T18" fmla="*/ 2147483647 w 575"/>
              <a:gd name="T19" fmla="*/ 2147483647 h 488"/>
              <a:gd name="T20" fmla="*/ 2147483647 w 575"/>
              <a:gd name="T21" fmla="*/ 2147483647 h 488"/>
              <a:gd name="T22" fmla="*/ 2147483647 w 575"/>
              <a:gd name="T23" fmla="*/ 2147483647 h 488"/>
              <a:gd name="T24" fmla="*/ 2147483647 w 575"/>
              <a:gd name="T25" fmla="*/ 2147483647 h 488"/>
              <a:gd name="T26" fmla="*/ 2147483647 w 575"/>
              <a:gd name="T27" fmla="*/ 2147483647 h 488"/>
              <a:gd name="T28" fmla="*/ 2147483647 w 575"/>
              <a:gd name="T29" fmla="*/ 2147483647 h 488"/>
              <a:gd name="T30" fmla="*/ 2147483647 w 575"/>
              <a:gd name="T31" fmla="*/ 2147483647 h 488"/>
              <a:gd name="T32" fmla="*/ 2147483647 w 575"/>
              <a:gd name="T33" fmla="*/ 2147483647 h 488"/>
              <a:gd name="T34" fmla="*/ 2147483647 w 575"/>
              <a:gd name="T35" fmla="*/ 2147483647 h 488"/>
              <a:gd name="T36" fmla="*/ 2147483647 w 575"/>
              <a:gd name="T37" fmla="*/ 2147483647 h 488"/>
              <a:gd name="T38" fmla="*/ 2147483647 w 575"/>
              <a:gd name="T39" fmla="*/ 2147483647 h 488"/>
              <a:gd name="T40" fmla="*/ 2147483647 w 575"/>
              <a:gd name="T41" fmla="*/ 2147483647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5"/>
              <a:gd name="T64" fmla="*/ 0 h 488"/>
              <a:gd name="T65" fmla="*/ 575 w 575"/>
              <a:gd name="T66" fmla="*/ 488 h 48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07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7 w 460"/>
              <a:gd name="T1" fmla="*/ 2147483647 h 443"/>
              <a:gd name="T2" fmla="*/ 2147483647 w 460"/>
              <a:gd name="T3" fmla="*/ 2147483647 h 443"/>
              <a:gd name="T4" fmla="*/ 2147483647 w 460"/>
              <a:gd name="T5" fmla="*/ 2147483647 h 443"/>
              <a:gd name="T6" fmla="*/ 2147483647 w 460"/>
              <a:gd name="T7" fmla="*/ 2147483647 h 443"/>
              <a:gd name="T8" fmla="*/ 2147483647 w 460"/>
              <a:gd name="T9" fmla="*/ 2147483647 h 443"/>
              <a:gd name="T10" fmla="*/ 2147483647 w 460"/>
              <a:gd name="T11" fmla="*/ 2147483647 h 443"/>
              <a:gd name="T12" fmla="*/ 0 w 460"/>
              <a:gd name="T13" fmla="*/ 0 h 443"/>
              <a:gd name="T14" fmla="*/ 0 w 460"/>
              <a:gd name="T15" fmla="*/ 2147483647 h 443"/>
              <a:gd name="T16" fmla="*/ 2147483647 w 460"/>
              <a:gd name="T17" fmla="*/ 2147483647 h 443"/>
              <a:gd name="T18" fmla="*/ 2147483647 w 460"/>
              <a:gd name="T19" fmla="*/ 2147483647 h 443"/>
              <a:gd name="T20" fmla="*/ 2147483647 w 460"/>
              <a:gd name="T21" fmla="*/ 2147483647 h 443"/>
              <a:gd name="T22" fmla="*/ 2147483647 w 460"/>
              <a:gd name="T23" fmla="*/ 2147483647 h 443"/>
              <a:gd name="T24" fmla="*/ 2147483647 w 460"/>
              <a:gd name="T25" fmla="*/ 2147483647 h 443"/>
              <a:gd name="T26" fmla="*/ 2147483647 w 460"/>
              <a:gd name="T27" fmla="*/ 2147483647 h 443"/>
              <a:gd name="T28" fmla="*/ 2147483647 w 460"/>
              <a:gd name="T29" fmla="*/ 2147483647 h 443"/>
              <a:gd name="T30" fmla="*/ 2147483647 w 460"/>
              <a:gd name="T31" fmla="*/ 2147483647 h 443"/>
              <a:gd name="T32" fmla="*/ 2147483647 w 460"/>
              <a:gd name="T33" fmla="*/ 2147483647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0"/>
              <a:gd name="T52" fmla="*/ 0 h 443"/>
              <a:gd name="T53" fmla="*/ 460 w 460"/>
              <a:gd name="T54" fmla="*/ 443 h 4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  <a:solidFill>
            <a:srgbClr val="7030A0"/>
          </a:solidFill>
        </p:grpSpPr>
        <p:sp>
          <p:nvSpPr>
            <p:cNvPr id="2249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2265696 w 24"/>
                <a:gd name="T1" fmla="*/ 11636356 h 47"/>
                <a:gd name="T2" fmla="*/ 1548613 w 24"/>
                <a:gd name="T3" fmla="*/ 10984912 h 47"/>
                <a:gd name="T4" fmla="*/ 3815241 w 24"/>
                <a:gd name="T5" fmla="*/ 9628015 h 47"/>
                <a:gd name="T6" fmla="*/ 3443575 w 24"/>
                <a:gd name="T7" fmla="*/ 8328598 h 47"/>
                <a:gd name="T8" fmla="*/ 3008975 w 24"/>
                <a:gd name="T9" fmla="*/ 7283639 h 47"/>
                <a:gd name="T10" fmla="*/ 1177883 w 24"/>
                <a:gd name="T11" fmla="*/ 7283639 h 47"/>
                <a:gd name="T12" fmla="*/ 1548613 w 24"/>
                <a:gd name="T13" fmla="*/ 5335900 h 47"/>
                <a:gd name="T14" fmla="*/ 371667 w 24"/>
                <a:gd name="T15" fmla="*/ 5983953 h 47"/>
                <a:gd name="T16" fmla="*/ 0 w 24"/>
                <a:gd name="T17" fmla="*/ 4290936 h 47"/>
                <a:gd name="T18" fmla="*/ 0 w 24"/>
                <a:gd name="T19" fmla="*/ 2675083 h 47"/>
                <a:gd name="T20" fmla="*/ 371667 w 24"/>
                <a:gd name="T21" fmla="*/ 1299416 h 47"/>
                <a:gd name="T22" fmla="*/ 1920279 w 24"/>
                <a:gd name="T23" fmla="*/ 0 h 47"/>
                <a:gd name="T24" fmla="*/ 3008975 w 24"/>
                <a:gd name="T25" fmla="*/ 316438 h 47"/>
                <a:gd name="T26" fmla="*/ 2637292 w 24"/>
                <a:gd name="T27" fmla="*/ 2028208 h 47"/>
                <a:gd name="T28" fmla="*/ 4907846 w 24"/>
                <a:gd name="T29" fmla="*/ 2028208 h 47"/>
                <a:gd name="T30" fmla="*/ 4185991 w 24"/>
                <a:gd name="T31" fmla="*/ 3644078 h 47"/>
                <a:gd name="T32" fmla="*/ 3443575 w 24"/>
                <a:gd name="T33" fmla="*/ 5019458 h 47"/>
                <a:gd name="T34" fmla="*/ 4907846 w 24"/>
                <a:gd name="T35" fmla="*/ 5652404 h 47"/>
                <a:gd name="T36" fmla="*/ 6452554 w 24"/>
                <a:gd name="T37" fmla="*/ 8012160 h 47"/>
                <a:gd name="T38" fmla="*/ 7174704 w 24"/>
                <a:gd name="T39" fmla="*/ 9628015 h 47"/>
                <a:gd name="T40" fmla="*/ 7174704 w 24"/>
                <a:gd name="T41" fmla="*/ 10591397 h 47"/>
                <a:gd name="T42" fmla="*/ 8723387 w 24"/>
                <a:gd name="T43" fmla="*/ 10591397 h 47"/>
                <a:gd name="T44" fmla="*/ 8351424 w 24"/>
                <a:gd name="T45" fmla="*/ 12936043 h 47"/>
                <a:gd name="T46" fmla="*/ 9094985 w 24"/>
                <a:gd name="T47" fmla="*/ 13252209 h 47"/>
                <a:gd name="T48" fmla="*/ 6452554 w 24"/>
                <a:gd name="T49" fmla="*/ 14312535 h 47"/>
                <a:gd name="T50" fmla="*/ 4185991 w 24"/>
                <a:gd name="T51" fmla="*/ 14628972 h 47"/>
                <a:gd name="T52" fmla="*/ 3008975 w 24"/>
                <a:gd name="T53" fmla="*/ 14963979 h 47"/>
                <a:gd name="T54" fmla="*/ 1548613 w 24"/>
                <a:gd name="T55" fmla="*/ 14963979 h 47"/>
                <a:gd name="T56" fmla="*/ 371667 w 24"/>
                <a:gd name="T57" fmla="*/ 15280417 h 47"/>
                <a:gd name="T58" fmla="*/ 1920279 w 24"/>
                <a:gd name="T59" fmla="*/ 13899088 h 47"/>
                <a:gd name="T60" fmla="*/ 2265696 w 24"/>
                <a:gd name="T61" fmla="*/ 12619531 h 47"/>
                <a:gd name="T62" fmla="*/ 1177883 w 24"/>
                <a:gd name="T63" fmla="*/ 12284327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"/>
                <a:gd name="T97" fmla="*/ 0 h 47"/>
                <a:gd name="T98" fmla="*/ 24 w 24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22"/>
                <a:gd name="T20" fmla="*/ 34 w 34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9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0 h 28"/>
              <a:gd name="T12" fmla="*/ 2147483647 w 46"/>
              <a:gd name="T13" fmla="*/ 2147483647 h 28"/>
              <a:gd name="T14" fmla="*/ 2147483647 w 46"/>
              <a:gd name="T15" fmla="*/ 2147483647 h 28"/>
              <a:gd name="T16" fmla="*/ 2147483647 w 46"/>
              <a:gd name="T17" fmla="*/ 2147483647 h 28"/>
              <a:gd name="T18" fmla="*/ 2147483647 w 46"/>
              <a:gd name="T19" fmla="*/ 2147483647 h 28"/>
              <a:gd name="T20" fmla="*/ 2147483647 w 46"/>
              <a:gd name="T21" fmla="*/ 2147483647 h 28"/>
              <a:gd name="T22" fmla="*/ 2147483647 w 46"/>
              <a:gd name="T23" fmla="*/ 2147483647 h 28"/>
              <a:gd name="T24" fmla="*/ 2147483647 w 46"/>
              <a:gd name="T25" fmla="*/ 2147483647 h 28"/>
              <a:gd name="T26" fmla="*/ 2147483647 w 46"/>
              <a:gd name="T27" fmla="*/ 2147483647 h 28"/>
              <a:gd name="T28" fmla="*/ 0 w 46"/>
              <a:gd name="T29" fmla="*/ 2147483647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28"/>
              <a:gd name="T47" fmla="*/ 46 w 46"/>
              <a:gd name="T48" fmla="*/ 28 h 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50"/>
              <a:gd name="T184" fmla="*/ 0 h 660"/>
              <a:gd name="T185" fmla="*/ 950 w 950"/>
              <a:gd name="T186" fmla="*/ 660 h 66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rgbClr val="00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11" name="Freeform 260"/>
          <p:cNvSpPr>
            <a:spLocks/>
          </p:cNvSpPr>
          <p:nvPr/>
        </p:nvSpPr>
        <p:spPr bwMode="auto">
          <a:xfrm>
            <a:off x="6588224" y="4581128"/>
            <a:ext cx="57150" cy="68263"/>
          </a:xfrm>
          <a:custGeom>
            <a:avLst/>
            <a:gdLst>
              <a:gd name="T0" fmla="*/ 2147483647 w 42"/>
              <a:gd name="T1" fmla="*/ 0 h 54"/>
              <a:gd name="T2" fmla="*/ 0 w 42"/>
              <a:gd name="T3" fmla="*/ 2147483647 h 54"/>
              <a:gd name="T4" fmla="*/ 2147483647 w 42"/>
              <a:gd name="T5" fmla="*/ 2147483647 h 54"/>
              <a:gd name="T6" fmla="*/ 2147483647 w 42"/>
              <a:gd name="T7" fmla="*/ 2147483647 h 54"/>
              <a:gd name="T8" fmla="*/ 2147483647 w 42"/>
              <a:gd name="T9" fmla="*/ 2147483647 h 54"/>
              <a:gd name="T10" fmla="*/ 2147483647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"/>
              <a:gd name="T19" fmla="*/ 0 h 54"/>
              <a:gd name="T20" fmla="*/ 42 w 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2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7 h 42"/>
              <a:gd name="T2" fmla="*/ 2147483647 w 42"/>
              <a:gd name="T3" fmla="*/ 2147483647 h 42"/>
              <a:gd name="T4" fmla="*/ 2147483647 w 42"/>
              <a:gd name="T5" fmla="*/ 0 h 42"/>
              <a:gd name="T6" fmla="*/ 2147483647 w 42"/>
              <a:gd name="T7" fmla="*/ 2147483647 h 42"/>
              <a:gd name="T8" fmla="*/ 2147483647 w 42"/>
              <a:gd name="T9" fmla="*/ 2147483647 h 42"/>
              <a:gd name="T10" fmla="*/ 2147483647 w 42"/>
              <a:gd name="T11" fmla="*/ 2147483647 h 42"/>
              <a:gd name="T12" fmla="*/ 0 w 4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2"/>
              <a:gd name="T23" fmla="*/ 42 w 42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3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7 h 72"/>
              <a:gd name="T2" fmla="*/ 0 w 24"/>
              <a:gd name="T3" fmla="*/ 2147483647 h 72"/>
              <a:gd name="T4" fmla="*/ 2147483647 w 24"/>
              <a:gd name="T5" fmla="*/ 0 h 72"/>
              <a:gd name="T6" fmla="*/ 2147483647 w 24"/>
              <a:gd name="T7" fmla="*/ 2147483647 h 72"/>
              <a:gd name="T8" fmla="*/ 2147483647 w 24"/>
              <a:gd name="T9" fmla="*/ 2147483647 h 72"/>
              <a:gd name="T10" fmla="*/ 0 w 24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72"/>
              <a:gd name="T20" fmla="*/ 24 w 24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4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2147483647 w 36"/>
              <a:gd name="T9" fmla="*/ 2147483647 h 54"/>
              <a:gd name="T10" fmla="*/ 2147483647 w 36"/>
              <a:gd name="T11" fmla="*/ 0 h 54"/>
              <a:gd name="T12" fmla="*/ 0 w 36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54"/>
              <a:gd name="T23" fmla="*/ 36 w 36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5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7 w 264"/>
              <a:gd name="T1" fmla="*/ 2147483647 h 289"/>
              <a:gd name="T2" fmla="*/ 2147483647 w 264"/>
              <a:gd name="T3" fmla="*/ 2147483647 h 289"/>
              <a:gd name="T4" fmla="*/ 2147483647 w 264"/>
              <a:gd name="T5" fmla="*/ 2147483647 h 289"/>
              <a:gd name="T6" fmla="*/ 2147483647 w 264"/>
              <a:gd name="T7" fmla="*/ 2147483647 h 289"/>
              <a:gd name="T8" fmla="*/ 2147483647 w 264"/>
              <a:gd name="T9" fmla="*/ 2147483647 h 289"/>
              <a:gd name="T10" fmla="*/ 2147483647 w 264"/>
              <a:gd name="T11" fmla="*/ 2147483647 h 289"/>
              <a:gd name="T12" fmla="*/ 2147483647 w 264"/>
              <a:gd name="T13" fmla="*/ 2147483647 h 289"/>
              <a:gd name="T14" fmla="*/ 2147483647 w 264"/>
              <a:gd name="T15" fmla="*/ 2147483647 h 289"/>
              <a:gd name="T16" fmla="*/ 2147483647 w 264"/>
              <a:gd name="T17" fmla="*/ 2147483647 h 289"/>
              <a:gd name="T18" fmla="*/ 2147483647 w 264"/>
              <a:gd name="T19" fmla="*/ 2147483647 h 289"/>
              <a:gd name="T20" fmla="*/ 2147483647 w 264"/>
              <a:gd name="T21" fmla="*/ 0 h 289"/>
              <a:gd name="T22" fmla="*/ 2147483647 w 264"/>
              <a:gd name="T23" fmla="*/ 2147483647 h 289"/>
              <a:gd name="T24" fmla="*/ 2147483647 w 264"/>
              <a:gd name="T25" fmla="*/ 2147483647 h 289"/>
              <a:gd name="T26" fmla="*/ 2147483647 w 264"/>
              <a:gd name="T27" fmla="*/ 2147483647 h 289"/>
              <a:gd name="T28" fmla="*/ 2147483647 w 264"/>
              <a:gd name="T29" fmla="*/ 2147483647 h 289"/>
              <a:gd name="T30" fmla="*/ 2147483647 w 264"/>
              <a:gd name="T31" fmla="*/ 2147483647 h 289"/>
              <a:gd name="T32" fmla="*/ 2147483647 w 264"/>
              <a:gd name="T33" fmla="*/ 2147483647 h 289"/>
              <a:gd name="T34" fmla="*/ 2147483647 w 264"/>
              <a:gd name="T35" fmla="*/ 2147483647 h 289"/>
              <a:gd name="T36" fmla="*/ 2147483647 w 264"/>
              <a:gd name="T37" fmla="*/ 2147483647 h 289"/>
              <a:gd name="T38" fmla="*/ 2147483647 w 264"/>
              <a:gd name="T39" fmla="*/ 2147483647 h 289"/>
              <a:gd name="T40" fmla="*/ 2147483647 w 264"/>
              <a:gd name="T41" fmla="*/ 2147483647 h 289"/>
              <a:gd name="T42" fmla="*/ 2147483647 w 264"/>
              <a:gd name="T43" fmla="*/ 2147483647 h 289"/>
              <a:gd name="T44" fmla="*/ 2147483647 w 264"/>
              <a:gd name="T45" fmla="*/ 2147483647 h 289"/>
              <a:gd name="T46" fmla="*/ 2147483647 w 264"/>
              <a:gd name="T47" fmla="*/ 2147483647 h 289"/>
              <a:gd name="T48" fmla="*/ 2147483647 w 264"/>
              <a:gd name="T49" fmla="*/ 2147483647 h 289"/>
              <a:gd name="T50" fmla="*/ 2147483647 w 264"/>
              <a:gd name="T51" fmla="*/ 2147483647 h 289"/>
              <a:gd name="T52" fmla="*/ 2147483647 w 264"/>
              <a:gd name="T53" fmla="*/ 2147483647 h 289"/>
              <a:gd name="T54" fmla="*/ 2147483647 w 264"/>
              <a:gd name="T55" fmla="*/ 2147483647 h 289"/>
              <a:gd name="T56" fmla="*/ 2147483647 w 264"/>
              <a:gd name="T57" fmla="*/ 2147483647 h 289"/>
              <a:gd name="T58" fmla="*/ 2147483647 w 264"/>
              <a:gd name="T59" fmla="*/ 2147483647 h 289"/>
              <a:gd name="T60" fmla="*/ 2147483647 w 264"/>
              <a:gd name="T61" fmla="*/ 2147483647 h 289"/>
              <a:gd name="T62" fmla="*/ 2147483647 w 264"/>
              <a:gd name="T63" fmla="*/ 2147483647 h 289"/>
              <a:gd name="T64" fmla="*/ 2147483647 w 264"/>
              <a:gd name="T65" fmla="*/ 2147483647 h 289"/>
              <a:gd name="T66" fmla="*/ 0 w 264"/>
              <a:gd name="T67" fmla="*/ 2147483647 h 289"/>
              <a:gd name="T68" fmla="*/ 2147483647 w 264"/>
              <a:gd name="T69" fmla="*/ 2147483647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4"/>
              <a:gd name="T106" fmla="*/ 0 h 289"/>
              <a:gd name="T107" fmla="*/ 264 w 264"/>
              <a:gd name="T108" fmla="*/ 289 h 2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6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7 w 48"/>
              <a:gd name="T1" fmla="*/ 2147483647 h 234"/>
              <a:gd name="T2" fmla="*/ 2147483647 w 48"/>
              <a:gd name="T3" fmla="*/ 2147483647 h 234"/>
              <a:gd name="T4" fmla="*/ 2147483647 w 48"/>
              <a:gd name="T5" fmla="*/ 2147483647 h 234"/>
              <a:gd name="T6" fmla="*/ 0 w 48"/>
              <a:gd name="T7" fmla="*/ 2147483647 h 234"/>
              <a:gd name="T8" fmla="*/ 2147483647 w 48"/>
              <a:gd name="T9" fmla="*/ 2147483647 h 234"/>
              <a:gd name="T10" fmla="*/ 2147483647 w 48"/>
              <a:gd name="T11" fmla="*/ 0 h 234"/>
              <a:gd name="T12" fmla="*/ 2147483647 w 48"/>
              <a:gd name="T13" fmla="*/ 2147483647 h 234"/>
              <a:gd name="T14" fmla="*/ 2147483647 w 48"/>
              <a:gd name="T15" fmla="*/ 2147483647 h 234"/>
              <a:gd name="T16" fmla="*/ 2147483647 w 48"/>
              <a:gd name="T17" fmla="*/ 2147483647 h 234"/>
              <a:gd name="T18" fmla="*/ 2147483647 w 48"/>
              <a:gd name="T19" fmla="*/ 2147483647 h 234"/>
              <a:gd name="T20" fmla="*/ 2147483647 w 48"/>
              <a:gd name="T21" fmla="*/ 2147483647 h 234"/>
              <a:gd name="T22" fmla="*/ 2147483647 w 48"/>
              <a:gd name="T23" fmla="*/ 2147483647 h 234"/>
              <a:gd name="T24" fmla="*/ 2147483647 w 48"/>
              <a:gd name="T25" fmla="*/ 2147483647 h 234"/>
              <a:gd name="T26" fmla="*/ 2147483647 w 48"/>
              <a:gd name="T27" fmla="*/ 2147483647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234"/>
              <a:gd name="T44" fmla="*/ 48 w 48"/>
              <a:gd name="T45" fmla="*/ 234 h 2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7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7 w 108"/>
              <a:gd name="T1" fmla="*/ 2147483647 h 151"/>
              <a:gd name="T2" fmla="*/ 0 w 108"/>
              <a:gd name="T3" fmla="*/ 2147483647 h 151"/>
              <a:gd name="T4" fmla="*/ 2147483647 w 108"/>
              <a:gd name="T5" fmla="*/ 2147483647 h 151"/>
              <a:gd name="T6" fmla="*/ 2147483647 w 108"/>
              <a:gd name="T7" fmla="*/ 2147483647 h 151"/>
              <a:gd name="T8" fmla="*/ 2147483647 w 108"/>
              <a:gd name="T9" fmla="*/ 2147483647 h 151"/>
              <a:gd name="T10" fmla="*/ 2147483647 w 108"/>
              <a:gd name="T11" fmla="*/ 2147483647 h 151"/>
              <a:gd name="T12" fmla="*/ 2147483647 w 108"/>
              <a:gd name="T13" fmla="*/ 2147483647 h 151"/>
              <a:gd name="T14" fmla="*/ 2147483647 w 108"/>
              <a:gd name="T15" fmla="*/ 2147483647 h 151"/>
              <a:gd name="T16" fmla="*/ 2147483647 w 108"/>
              <a:gd name="T17" fmla="*/ 2147483647 h 151"/>
              <a:gd name="T18" fmla="*/ 2147483647 w 108"/>
              <a:gd name="T19" fmla="*/ 2147483647 h 151"/>
              <a:gd name="T20" fmla="*/ 2147483647 w 108"/>
              <a:gd name="T21" fmla="*/ 2147483647 h 151"/>
              <a:gd name="T22" fmla="*/ 2147483647 w 108"/>
              <a:gd name="T23" fmla="*/ 2147483647 h 151"/>
              <a:gd name="T24" fmla="*/ 2147483647 w 108"/>
              <a:gd name="T25" fmla="*/ 2147483647 h 151"/>
              <a:gd name="T26" fmla="*/ 2147483647 w 108"/>
              <a:gd name="T27" fmla="*/ 0 h 151"/>
              <a:gd name="T28" fmla="*/ 2147483647 w 108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8"/>
              <a:gd name="T46" fmla="*/ 0 h 151"/>
              <a:gd name="T47" fmla="*/ 108 w 108"/>
              <a:gd name="T48" fmla="*/ 151 h 1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8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7 h 72"/>
              <a:gd name="T2" fmla="*/ 2147483647 w 90"/>
              <a:gd name="T3" fmla="*/ 2147483647 h 72"/>
              <a:gd name="T4" fmla="*/ 2147483647 w 90"/>
              <a:gd name="T5" fmla="*/ 2147483647 h 72"/>
              <a:gd name="T6" fmla="*/ 2147483647 w 90"/>
              <a:gd name="T7" fmla="*/ 0 h 72"/>
              <a:gd name="T8" fmla="*/ 2147483647 w 90"/>
              <a:gd name="T9" fmla="*/ 2147483647 h 72"/>
              <a:gd name="T10" fmla="*/ 2147483647 w 90"/>
              <a:gd name="T11" fmla="*/ 2147483647 h 72"/>
              <a:gd name="T12" fmla="*/ 2147483647 w 90"/>
              <a:gd name="T13" fmla="*/ 2147483647 h 72"/>
              <a:gd name="T14" fmla="*/ 2147483647 w 90"/>
              <a:gd name="T15" fmla="*/ 2147483647 h 72"/>
              <a:gd name="T16" fmla="*/ 2147483647 w 90"/>
              <a:gd name="T17" fmla="*/ 2147483647 h 72"/>
              <a:gd name="T18" fmla="*/ 0 w 9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0"/>
              <a:gd name="T31" fmla="*/ 0 h 72"/>
              <a:gd name="T32" fmla="*/ 90 w 90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9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7 w 595"/>
              <a:gd name="T1" fmla="*/ 2147483647 h 301"/>
              <a:gd name="T2" fmla="*/ 2147483647 w 595"/>
              <a:gd name="T3" fmla="*/ 2147483647 h 301"/>
              <a:gd name="T4" fmla="*/ 2147483647 w 595"/>
              <a:gd name="T5" fmla="*/ 2147483647 h 301"/>
              <a:gd name="T6" fmla="*/ 2147483647 w 595"/>
              <a:gd name="T7" fmla="*/ 2147483647 h 301"/>
              <a:gd name="T8" fmla="*/ 2147483647 w 595"/>
              <a:gd name="T9" fmla="*/ 2147483647 h 301"/>
              <a:gd name="T10" fmla="*/ 2147483647 w 595"/>
              <a:gd name="T11" fmla="*/ 2147483647 h 301"/>
              <a:gd name="T12" fmla="*/ 2147483647 w 595"/>
              <a:gd name="T13" fmla="*/ 2147483647 h 301"/>
              <a:gd name="T14" fmla="*/ 2147483647 w 595"/>
              <a:gd name="T15" fmla="*/ 2147483647 h 301"/>
              <a:gd name="T16" fmla="*/ 2147483647 w 595"/>
              <a:gd name="T17" fmla="*/ 2147483647 h 301"/>
              <a:gd name="T18" fmla="*/ 2147483647 w 595"/>
              <a:gd name="T19" fmla="*/ 2147483647 h 301"/>
              <a:gd name="T20" fmla="*/ 2147483647 w 595"/>
              <a:gd name="T21" fmla="*/ 2147483647 h 301"/>
              <a:gd name="T22" fmla="*/ 2147483647 w 595"/>
              <a:gd name="T23" fmla="*/ 2147483647 h 301"/>
              <a:gd name="T24" fmla="*/ 2147483647 w 595"/>
              <a:gd name="T25" fmla="*/ 2147483647 h 301"/>
              <a:gd name="T26" fmla="*/ 2147483647 w 595"/>
              <a:gd name="T27" fmla="*/ 2147483647 h 301"/>
              <a:gd name="T28" fmla="*/ 2147483647 w 595"/>
              <a:gd name="T29" fmla="*/ 2147483647 h 301"/>
              <a:gd name="T30" fmla="*/ 2147483647 w 595"/>
              <a:gd name="T31" fmla="*/ 2147483647 h 301"/>
              <a:gd name="T32" fmla="*/ 2147483647 w 595"/>
              <a:gd name="T33" fmla="*/ 2147483647 h 301"/>
              <a:gd name="T34" fmla="*/ 2147483647 w 595"/>
              <a:gd name="T35" fmla="*/ 2147483647 h 301"/>
              <a:gd name="T36" fmla="*/ 2147483647 w 595"/>
              <a:gd name="T37" fmla="*/ 2147483647 h 301"/>
              <a:gd name="T38" fmla="*/ 2147483647 w 595"/>
              <a:gd name="T39" fmla="*/ 2147483647 h 301"/>
              <a:gd name="T40" fmla="*/ 2147483647 w 595"/>
              <a:gd name="T41" fmla="*/ 2147483647 h 301"/>
              <a:gd name="T42" fmla="*/ 2147483647 w 595"/>
              <a:gd name="T43" fmla="*/ 0 h 301"/>
              <a:gd name="T44" fmla="*/ 2147483647 w 595"/>
              <a:gd name="T45" fmla="*/ 2147483647 h 301"/>
              <a:gd name="T46" fmla="*/ 2147483647 w 595"/>
              <a:gd name="T47" fmla="*/ 2147483647 h 301"/>
              <a:gd name="T48" fmla="*/ 2147483647 w 595"/>
              <a:gd name="T49" fmla="*/ 2147483647 h 301"/>
              <a:gd name="T50" fmla="*/ 2147483647 w 595"/>
              <a:gd name="T51" fmla="*/ 2147483647 h 301"/>
              <a:gd name="T52" fmla="*/ 2147483647 w 595"/>
              <a:gd name="T53" fmla="*/ 2147483647 h 301"/>
              <a:gd name="T54" fmla="*/ 0 w 595"/>
              <a:gd name="T55" fmla="*/ 2147483647 h 301"/>
              <a:gd name="T56" fmla="*/ 2147483647 w 595"/>
              <a:gd name="T57" fmla="*/ 2147483647 h 301"/>
              <a:gd name="T58" fmla="*/ 2147483647 w 595"/>
              <a:gd name="T59" fmla="*/ 2147483647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95"/>
              <a:gd name="T91" fmla="*/ 0 h 301"/>
              <a:gd name="T92" fmla="*/ 595 w 595"/>
              <a:gd name="T93" fmla="*/ 301 h 30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0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1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7 w 78"/>
              <a:gd name="T1" fmla="*/ 2147483647 h 98"/>
              <a:gd name="T2" fmla="*/ 2147483647 w 78"/>
              <a:gd name="T3" fmla="*/ 2147483647 h 98"/>
              <a:gd name="T4" fmla="*/ 2147483647 w 78"/>
              <a:gd name="T5" fmla="*/ 2147483647 h 98"/>
              <a:gd name="T6" fmla="*/ 2147483647 w 78"/>
              <a:gd name="T7" fmla="*/ 2147483647 h 98"/>
              <a:gd name="T8" fmla="*/ 0 w 78"/>
              <a:gd name="T9" fmla="*/ 2147483647 h 98"/>
              <a:gd name="T10" fmla="*/ 0 w 78"/>
              <a:gd name="T11" fmla="*/ 2147483647 h 98"/>
              <a:gd name="T12" fmla="*/ 2147483647 w 78"/>
              <a:gd name="T13" fmla="*/ 2147483647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2147483647 w 78"/>
              <a:gd name="T25" fmla="*/ 2147483647 h 98"/>
              <a:gd name="T26" fmla="*/ 2147483647 w 78"/>
              <a:gd name="T27" fmla="*/ 2147483647 h 98"/>
              <a:gd name="T28" fmla="*/ 2147483647 w 78"/>
              <a:gd name="T29" fmla="*/ 2147483647 h 98"/>
              <a:gd name="T30" fmla="*/ 2147483647 w 78"/>
              <a:gd name="T31" fmla="*/ 2147483647 h 98"/>
              <a:gd name="T32" fmla="*/ 2147483647 w 78"/>
              <a:gd name="T33" fmla="*/ 2147483647 h 98"/>
              <a:gd name="T34" fmla="*/ 2147483647 w 78"/>
              <a:gd name="T35" fmla="*/ 2147483647 h 98"/>
              <a:gd name="T36" fmla="*/ 2147483647 w 78"/>
              <a:gd name="T37" fmla="*/ 2147483647 h 98"/>
              <a:gd name="T38" fmla="*/ 2147483647 w 78"/>
              <a:gd name="T39" fmla="*/ 2147483647 h 98"/>
              <a:gd name="T40" fmla="*/ 2147483647 w 78"/>
              <a:gd name="T41" fmla="*/ 2147483647 h 98"/>
              <a:gd name="T42" fmla="*/ 2147483647 w 78"/>
              <a:gd name="T43" fmla="*/ 2147483647 h 98"/>
              <a:gd name="T44" fmla="*/ 2147483647 w 78"/>
              <a:gd name="T45" fmla="*/ 2147483647 h 98"/>
              <a:gd name="T46" fmla="*/ 2147483647 w 78"/>
              <a:gd name="T47" fmla="*/ 2147483647 h 98"/>
              <a:gd name="T48" fmla="*/ 2147483647 w 78"/>
              <a:gd name="T49" fmla="*/ 2147483647 h 98"/>
              <a:gd name="T50" fmla="*/ 2147483647 w 78"/>
              <a:gd name="T51" fmla="*/ 2147483647 h 98"/>
              <a:gd name="T52" fmla="*/ 2147483647 w 78"/>
              <a:gd name="T53" fmla="*/ 2147483647 h 98"/>
              <a:gd name="T54" fmla="*/ 2147483647 w 78"/>
              <a:gd name="T55" fmla="*/ 2147483647 h 98"/>
              <a:gd name="T56" fmla="*/ 2147483647 w 78"/>
              <a:gd name="T57" fmla="*/ 2147483647 h 98"/>
              <a:gd name="T58" fmla="*/ 2147483647 w 78"/>
              <a:gd name="T59" fmla="*/ 2147483647 h 98"/>
              <a:gd name="T60" fmla="*/ 2147483647 w 78"/>
              <a:gd name="T61" fmla="*/ 2147483647 h 98"/>
              <a:gd name="T62" fmla="*/ 2147483647 w 78"/>
              <a:gd name="T63" fmla="*/ 0 h 98"/>
              <a:gd name="T64" fmla="*/ 2147483647 w 78"/>
              <a:gd name="T65" fmla="*/ 2147483647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8"/>
              <a:gd name="T100" fmla="*/ 0 h 98"/>
              <a:gd name="T101" fmla="*/ 78 w 78"/>
              <a:gd name="T102" fmla="*/ 98 h 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2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7 w 54"/>
              <a:gd name="T1" fmla="*/ 2147483647 h 66"/>
              <a:gd name="T2" fmla="*/ 2147483647 w 54"/>
              <a:gd name="T3" fmla="*/ 2147483647 h 66"/>
              <a:gd name="T4" fmla="*/ 2147483647 w 54"/>
              <a:gd name="T5" fmla="*/ 2147483647 h 66"/>
              <a:gd name="T6" fmla="*/ 2147483647 w 54"/>
              <a:gd name="T7" fmla="*/ 2147483647 h 66"/>
              <a:gd name="T8" fmla="*/ 0 w 54"/>
              <a:gd name="T9" fmla="*/ 2147483647 h 66"/>
              <a:gd name="T10" fmla="*/ 0 w 54"/>
              <a:gd name="T11" fmla="*/ 2147483647 h 66"/>
              <a:gd name="T12" fmla="*/ 2147483647 w 54"/>
              <a:gd name="T13" fmla="*/ 2147483647 h 66"/>
              <a:gd name="T14" fmla="*/ 2147483647 w 54"/>
              <a:gd name="T15" fmla="*/ 2147483647 h 66"/>
              <a:gd name="T16" fmla="*/ 2147483647 w 54"/>
              <a:gd name="T17" fmla="*/ 2147483647 h 66"/>
              <a:gd name="T18" fmla="*/ 2147483647 w 54"/>
              <a:gd name="T19" fmla="*/ 2147483647 h 66"/>
              <a:gd name="T20" fmla="*/ 2147483647 w 54"/>
              <a:gd name="T21" fmla="*/ 2147483647 h 66"/>
              <a:gd name="T22" fmla="*/ 2147483647 w 54"/>
              <a:gd name="T23" fmla="*/ 2147483647 h 66"/>
              <a:gd name="T24" fmla="*/ 2147483647 w 54"/>
              <a:gd name="T25" fmla="*/ 2147483647 h 66"/>
              <a:gd name="T26" fmla="*/ 2147483647 w 54"/>
              <a:gd name="T27" fmla="*/ 0 h 66"/>
              <a:gd name="T28" fmla="*/ 2147483647 w 54"/>
              <a:gd name="T29" fmla="*/ 2147483647 h 66"/>
              <a:gd name="T30" fmla="*/ 2147483647 w 54"/>
              <a:gd name="T31" fmla="*/ 2147483647 h 66"/>
              <a:gd name="T32" fmla="*/ 2147483647 w 54"/>
              <a:gd name="T33" fmla="*/ 2147483647 h 66"/>
              <a:gd name="T34" fmla="*/ 2147483647 w 54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"/>
              <a:gd name="T55" fmla="*/ 0 h 66"/>
              <a:gd name="T56" fmla="*/ 54 w 54"/>
              <a:gd name="T57" fmla="*/ 66 h 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23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0 h 114"/>
              <a:gd name="T6" fmla="*/ 2147483647 w 102"/>
              <a:gd name="T7" fmla="*/ 2147483647 h 114"/>
              <a:gd name="T8" fmla="*/ 0 w 102"/>
              <a:gd name="T9" fmla="*/ 2147483647 h 114"/>
              <a:gd name="T10" fmla="*/ 0 w 102"/>
              <a:gd name="T11" fmla="*/ 2147483647 h 114"/>
              <a:gd name="T12" fmla="*/ 2147483647 w 102"/>
              <a:gd name="T13" fmla="*/ 2147483647 h 114"/>
              <a:gd name="T14" fmla="*/ 2147483647 w 102"/>
              <a:gd name="T15" fmla="*/ 2147483647 h 114"/>
              <a:gd name="T16" fmla="*/ 2147483647 w 102"/>
              <a:gd name="T17" fmla="*/ 2147483647 h 114"/>
              <a:gd name="T18" fmla="*/ 2147483647 w 102"/>
              <a:gd name="T19" fmla="*/ 2147483647 h 114"/>
              <a:gd name="T20" fmla="*/ 2147483647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114"/>
              <a:gd name="T41" fmla="*/ 102 w 102"/>
              <a:gd name="T42" fmla="*/ 114 h 1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4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7 w 240"/>
              <a:gd name="T1" fmla="*/ 2147483647 h 337"/>
              <a:gd name="T2" fmla="*/ 2147483647 w 240"/>
              <a:gd name="T3" fmla="*/ 2147483647 h 337"/>
              <a:gd name="T4" fmla="*/ 2147483647 w 240"/>
              <a:gd name="T5" fmla="*/ 2147483647 h 337"/>
              <a:gd name="T6" fmla="*/ 2147483647 w 240"/>
              <a:gd name="T7" fmla="*/ 2147483647 h 337"/>
              <a:gd name="T8" fmla="*/ 2147483647 w 240"/>
              <a:gd name="T9" fmla="*/ 2147483647 h 337"/>
              <a:gd name="T10" fmla="*/ 2147483647 w 240"/>
              <a:gd name="T11" fmla="*/ 2147483647 h 337"/>
              <a:gd name="T12" fmla="*/ 2147483647 w 240"/>
              <a:gd name="T13" fmla="*/ 2147483647 h 337"/>
              <a:gd name="T14" fmla="*/ 2147483647 w 240"/>
              <a:gd name="T15" fmla="*/ 2147483647 h 337"/>
              <a:gd name="T16" fmla="*/ 2147483647 w 240"/>
              <a:gd name="T17" fmla="*/ 2147483647 h 337"/>
              <a:gd name="T18" fmla="*/ 2147483647 w 240"/>
              <a:gd name="T19" fmla="*/ 2147483647 h 337"/>
              <a:gd name="T20" fmla="*/ 2147483647 w 240"/>
              <a:gd name="T21" fmla="*/ 2147483647 h 337"/>
              <a:gd name="T22" fmla="*/ 2147483647 w 240"/>
              <a:gd name="T23" fmla="*/ 2147483647 h 337"/>
              <a:gd name="T24" fmla="*/ 2147483647 w 240"/>
              <a:gd name="T25" fmla="*/ 2147483647 h 337"/>
              <a:gd name="T26" fmla="*/ 2147483647 w 240"/>
              <a:gd name="T27" fmla="*/ 0 h 337"/>
              <a:gd name="T28" fmla="*/ 2147483647 w 240"/>
              <a:gd name="T29" fmla="*/ 0 h 337"/>
              <a:gd name="T30" fmla="*/ 2147483647 w 240"/>
              <a:gd name="T31" fmla="*/ 2147483647 h 337"/>
              <a:gd name="T32" fmla="*/ 2147483647 w 240"/>
              <a:gd name="T33" fmla="*/ 2147483647 h 337"/>
              <a:gd name="T34" fmla="*/ 2147483647 w 240"/>
              <a:gd name="T35" fmla="*/ 2147483647 h 337"/>
              <a:gd name="T36" fmla="*/ 2147483647 w 240"/>
              <a:gd name="T37" fmla="*/ 2147483647 h 337"/>
              <a:gd name="T38" fmla="*/ 2147483647 w 240"/>
              <a:gd name="T39" fmla="*/ 2147483647 h 337"/>
              <a:gd name="T40" fmla="*/ 2147483647 w 240"/>
              <a:gd name="T41" fmla="*/ 2147483647 h 337"/>
              <a:gd name="T42" fmla="*/ 0 w 240"/>
              <a:gd name="T43" fmla="*/ 2147483647 h 337"/>
              <a:gd name="T44" fmla="*/ 2147483647 w 240"/>
              <a:gd name="T45" fmla="*/ 2147483647 h 337"/>
              <a:gd name="T46" fmla="*/ 2147483647 w 240"/>
              <a:gd name="T47" fmla="*/ 2147483647 h 337"/>
              <a:gd name="T48" fmla="*/ 2147483647 w 240"/>
              <a:gd name="T49" fmla="*/ 2147483647 h 337"/>
              <a:gd name="T50" fmla="*/ 2147483647 w 240"/>
              <a:gd name="T51" fmla="*/ 2147483647 h 337"/>
              <a:gd name="T52" fmla="*/ 2147483647 w 240"/>
              <a:gd name="T53" fmla="*/ 2147483647 h 337"/>
              <a:gd name="T54" fmla="*/ 2147483647 w 240"/>
              <a:gd name="T55" fmla="*/ 2147483647 h 337"/>
              <a:gd name="T56" fmla="*/ 2147483647 w 240"/>
              <a:gd name="T57" fmla="*/ 2147483647 h 337"/>
              <a:gd name="T58" fmla="*/ 2147483647 w 240"/>
              <a:gd name="T59" fmla="*/ 2147483647 h 337"/>
              <a:gd name="T60" fmla="*/ 2147483647 w 240"/>
              <a:gd name="T61" fmla="*/ 2147483647 h 337"/>
              <a:gd name="T62" fmla="*/ 2147483647 w 240"/>
              <a:gd name="T63" fmla="*/ 2147483647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0"/>
              <a:gd name="T97" fmla="*/ 0 h 337"/>
              <a:gd name="T98" fmla="*/ 240 w 240"/>
              <a:gd name="T99" fmla="*/ 337 h 33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5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0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2147483647 h 10000"/>
              <a:gd name="T58" fmla="*/ 2147483647 w 10000"/>
              <a:gd name="T59" fmla="*/ 2147483647 h 10000"/>
              <a:gd name="T60" fmla="*/ 2147483647 w 10000"/>
              <a:gd name="T61" fmla="*/ 2147483647 h 10000"/>
              <a:gd name="T62" fmla="*/ 0 w 10000"/>
              <a:gd name="T63" fmla="*/ 2147483647 h 10000"/>
              <a:gd name="T64" fmla="*/ 2147483647 w 10000"/>
              <a:gd name="T65" fmla="*/ 2147483647 h 10000"/>
              <a:gd name="T66" fmla="*/ 2147483647 w 10000"/>
              <a:gd name="T67" fmla="*/ 2147483647 h 10000"/>
              <a:gd name="T68" fmla="*/ 2147483647 w 10000"/>
              <a:gd name="T69" fmla="*/ 2147483647 h 10000"/>
              <a:gd name="T70" fmla="*/ 2147483647 w 10000"/>
              <a:gd name="T71" fmla="*/ 2147483647 h 10000"/>
              <a:gd name="T72" fmla="*/ 2147483647 w 10000"/>
              <a:gd name="T73" fmla="*/ 2147483647 h 10000"/>
              <a:gd name="T74" fmla="*/ 2147483647 w 10000"/>
              <a:gd name="T75" fmla="*/ 2147483647 h 10000"/>
              <a:gd name="T76" fmla="*/ 2147483647 w 10000"/>
              <a:gd name="T77" fmla="*/ 2147483647 h 10000"/>
              <a:gd name="T78" fmla="*/ 2147483647 w 10000"/>
              <a:gd name="T79" fmla="*/ 2147483647 h 10000"/>
              <a:gd name="T80" fmla="*/ 2147483647 w 10000"/>
              <a:gd name="T81" fmla="*/ 2147483647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000"/>
              <a:gd name="T124" fmla="*/ 0 h 10000"/>
              <a:gd name="T125" fmla="*/ 10000 w 10000"/>
              <a:gd name="T126" fmla="*/ 10000 h 1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rgbClr val="FF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26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2147483647 h 10001"/>
              <a:gd name="T8" fmla="*/ 2147483647 w 10000"/>
              <a:gd name="T9" fmla="*/ 2147483647 h 10001"/>
              <a:gd name="T10" fmla="*/ 2147483647 w 10000"/>
              <a:gd name="T11" fmla="*/ 2147483647 h 10001"/>
              <a:gd name="T12" fmla="*/ 2147483647 w 10000"/>
              <a:gd name="T13" fmla="*/ 2147483647 h 10001"/>
              <a:gd name="T14" fmla="*/ 2147483647 w 10000"/>
              <a:gd name="T15" fmla="*/ 2147483647 h 10001"/>
              <a:gd name="T16" fmla="*/ 2147483647 w 10000"/>
              <a:gd name="T17" fmla="*/ 2147483647 h 10001"/>
              <a:gd name="T18" fmla="*/ 2147483647 w 10000"/>
              <a:gd name="T19" fmla="*/ 2147483647 h 10001"/>
              <a:gd name="T20" fmla="*/ 2147483647 w 10000"/>
              <a:gd name="T21" fmla="*/ 2147483647 h 10001"/>
              <a:gd name="T22" fmla="*/ 2147483647 w 10000"/>
              <a:gd name="T23" fmla="*/ 2147483647 h 10001"/>
              <a:gd name="T24" fmla="*/ 2147483647 w 10000"/>
              <a:gd name="T25" fmla="*/ 2147483647 h 10001"/>
              <a:gd name="T26" fmla="*/ 2147483647 w 10000"/>
              <a:gd name="T27" fmla="*/ 2147483647 h 10001"/>
              <a:gd name="T28" fmla="*/ 2147483647 w 10000"/>
              <a:gd name="T29" fmla="*/ 0 h 10001"/>
              <a:gd name="T30" fmla="*/ 2147483647 w 10000"/>
              <a:gd name="T31" fmla="*/ 2147483647 h 10001"/>
              <a:gd name="T32" fmla="*/ 2147483647 w 10000"/>
              <a:gd name="T33" fmla="*/ 2147483647 h 10001"/>
              <a:gd name="T34" fmla="*/ 2147483647 w 10000"/>
              <a:gd name="T35" fmla="*/ 2147483647 h 10001"/>
              <a:gd name="T36" fmla="*/ 2147483647 w 10000"/>
              <a:gd name="T37" fmla="*/ 2147483647 h 10001"/>
              <a:gd name="T38" fmla="*/ 2147483647 w 10000"/>
              <a:gd name="T39" fmla="*/ 2147483647 h 10001"/>
              <a:gd name="T40" fmla="*/ 2147483647 w 10000"/>
              <a:gd name="T41" fmla="*/ 2147483647 h 10001"/>
              <a:gd name="T42" fmla="*/ 2147483647 w 10000"/>
              <a:gd name="T43" fmla="*/ 2147483647 h 10001"/>
              <a:gd name="T44" fmla="*/ 2147483647 w 10000"/>
              <a:gd name="T45" fmla="*/ 2147483647 h 10001"/>
              <a:gd name="T46" fmla="*/ 2147483647 w 10000"/>
              <a:gd name="T47" fmla="*/ 2147483647 h 10001"/>
              <a:gd name="T48" fmla="*/ 2147483647 w 10000"/>
              <a:gd name="T49" fmla="*/ 2147483647 h 10001"/>
              <a:gd name="T50" fmla="*/ 2147483647 w 10000"/>
              <a:gd name="T51" fmla="*/ 2147483647 h 10001"/>
              <a:gd name="T52" fmla="*/ 2147483647 w 10000"/>
              <a:gd name="T53" fmla="*/ 2147483647 h 10001"/>
              <a:gd name="T54" fmla="*/ 2147483647 w 10000"/>
              <a:gd name="T55" fmla="*/ 2147483647 h 10001"/>
              <a:gd name="T56" fmla="*/ 2147483647 w 10000"/>
              <a:gd name="T57" fmla="*/ 2147483647 h 10001"/>
              <a:gd name="T58" fmla="*/ 2147483647 w 10000"/>
              <a:gd name="T59" fmla="*/ 2147483647 h 10001"/>
              <a:gd name="T60" fmla="*/ 2147483647 w 10000"/>
              <a:gd name="T61" fmla="*/ 2147483647 h 10001"/>
              <a:gd name="T62" fmla="*/ 2147483647 w 10000"/>
              <a:gd name="T63" fmla="*/ 2147483647 h 10001"/>
              <a:gd name="T64" fmla="*/ 2147483647 w 10000"/>
              <a:gd name="T65" fmla="*/ 2147483647 h 10001"/>
              <a:gd name="T66" fmla="*/ 0 w 10000"/>
              <a:gd name="T67" fmla="*/ 2147483647 h 10001"/>
              <a:gd name="T68" fmla="*/ 2147483647 w 10000"/>
              <a:gd name="T69" fmla="*/ 2147483647 h 10001"/>
              <a:gd name="T70" fmla="*/ 2147483647 w 10000"/>
              <a:gd name="T71" fmla="*/ 2147483647 h 10001"/>
              <a:gd name="T72" fmla="*/ 2147483647 w 10000"/>
              <a:gd name="T73" fmla="*/ 2147483647 h 10001"/>
              <a:gd name="T74" fmla="*/ 2147483647 w 10000"/>
              <a:gd name="T75" fmla="*/ 2147483647 h 10001"/>
              <a:gd name="T76" fmla="*/ 2147483647 w 10000"/>
              <a:gd name="T77" fmla="*/ 2147483647 h 10001"/>
              <a:gd name="T78" fmla="*/ 2147483647 w 10000"/>
              <a:gd name="T79" fmla="*/ 2147483647 h 10001"/>
              <a:gd name="T80" fmla="*/ 2147483647 w 10000"/>
              <a:gd name="T81" fmla="*/ 2147483647 h 10001"/>
              <a:gd name="T82" fmla="*/ 2147483647 w 10000"/>
              <a:gd name="T83" fmla="*/ 2147483647 h 10001"/>
              <a:gd name="T84" fmla="*/ 2147483647 w 10000"/>
              <a:gd name="T85" fmla="*/ 2147483647 h 10001"/>
              <a:gd name="T86" fmla="*/ 2147483647 w 10000"/>
              <a:gd name="T87" fmla="*/ 2147483647 h 10001"/>
              <a:gd name="T88" fmla="*/ 2147483647 w 10000"/>
              <a:gd name="T89" fmla="*/ 2147483647 h 10001"/>
              <a:gd name="T90" fmla="*/ 2147483647 w 10000"/>
              <a:gd name="T91" fmla="*/ 2147483647 h 10001"/>
              <a:gd name="T92" fmla="*/ 2147483647 w 10000"/>
              <a:gd name="T93" fmla="*/ 2147483647 h 10001"/>
              <a:gd name="T94" fmla="*/ 2147483647 w 10000"/>
              <a:gd name="T95" fmla="*/ 2147483647 h 10001"/>
              <a:gd name="T96" fmla="*/ 2147483647 w 10000"/>
              <a:gd name="T97" fmla="*/ 2147483647 h 10001"/>
              <a:gd name="T98" fmla="*/ 2147483647 w 10000"/>
              <a:gd name="T99" fmla="*/ 2147483647 h 10001"/>
              <a:gd name="T100" fmla="*/ 2147483647 w 10000"/>
              <a:gd name="T101" fmla="*/ 2147483647 h 10001"/>
              <a:gd name="T102" fmla="*/ 2147483647 w 10000"/>
              <a:gd name="T103" fmla="*/ 2147483647 h 10001"/>
              <a:gd name="T104" fmla="*/ 2147483647 w 10000"/>
              <a:gd name="T105" fmla="*/ 2147483647 h 10001"/>
              <a:gd name="T106" fmla="*/ 2147483647 w 10000"/>
              <a:gd name="T107" fmla="*/ 2147483647 h 10001"/>
              <a:gd name="T108" fmla="*/ 2147483647 w 10000"/>
              <a:gd name="T109" fmla="*/ 2147483647 h 10001"/>
              <a:gd name="T110" fmla="*/ 2147483647 w 10000"/>
              <a:gd name="T111" fmla="*/ 2147483647 h 10001"/>
              <a:gd name="T112" fmla="*/ 2147483647 w 10000"/>
              <a:gd name="T113" fmla="*/ 2147483647 h 10001"/>
              <a:gd name="T114" fmla="*/ 2147483647 w 10000"/>
              <a:gd name="T115" fmla="*/ 2147483647 h 10001"/>
              <a:gd name="T116" fmla="*/ 2147483647 w 10000"/>
              <a:gd name="T117" fmla="*/ 2147483647 h 10001"/>
              <a:gd name="T118" fmla="*/ 2147483647 w 10000"/>
              <a:gd name="T119" fmla="*/ 2147483647 h 10001"/>
              <a:gd name="T120" fmla="*/ 2147483647 w 10000"/>
              <a:gd name="T121" fmla="*/ 2147483647 h 10001"/>
              <a:gd name="T122" fmla="*/ 2147483647 w 10000"/>
              <a:gd name="T123" fmla="*/ 2147483647 h 10001"/>
              <a:gd name="T124" fmla="*/ 2147483647 w 10000"/>
              <a:gd name="T125" fmla="*/ 2147483647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000"/>
              <a:gd name="T190" fmla="*/ 0 h 10001"/>
              <a:gd name="T191" fmla="*/ 10000 w 10000"/>
              <a:gd name="T192" fmla="*/ 10001 h 10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7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7 w 14463"/>
              <a:gd name="T1" fmla="*/ 2147483647 h 11339"/>
              <a:gd name="T2" fmla="*/ 2147483647 w 14463"/>
              <a:gd name="T3" fmla="*/ 0 h 11339"/>
              <a:gd name="T4" fmla="*/ 2147483647 w 14463"/>
              <a:gd name="T5" fmla="*/ 2147483647 h 11339"/>
              <a:gd name="T6" fmla="*/ 2147483647 w 14463"/>
              <a:gd name="T7" fmla="*/ 2147483647 h 11339"/>
              <a:gd name="T8" fmla="*/ 2147483647 w 14463"/>
              <a:gd name="T9" fmla="*/ 2147483647 h 11339"/>
              <a:gd name="T10" fmla="*/ 2147483647 w 14463"/>
              <a:gd name="T11" fmla="*/ 2147483647 h 11339"/>
              <a:gd name="T12" fmla="*/ 2147483647 w 14463"/>
              <a:gd name="T13" fmla="*/ 2147483647 h 11339"/>
              <a:gd name="T14" fmla="*/ 2147483647 w 14463"/>
              <a:gd name="T15" fmla="*/ 2147483647 h 11339"/>
              <a:gd name="T16" fmla="*/ 2147483647 w 14463"/>
              <a:gd name="T17" fmla="*/ 2147483647 h 11339"/>
              <a:gd name="T18" fmla="*/ 2147483647 w 14463"/>
              <a:gd name="T19" fmla="*/ 2147483647 h 11339"/>
              <a:gd name="T20" fmla="*/ 2147483647 w 14463"/>
              <a:gd name="T21" fmla="*/ 2147483647 h 11339"/>
              <a:gd name="T22" fmla="*/ 2147483647 w 14463"/>
              <a:gd name="T23" fmla="*/ 2147483647 h 11339"/>
              <a:gd name="T24" fmla="*/ 2147483647 w 14463"/>
              <a:gd name="T25" fmla="*/ 2147483647 h 11339"/>
              <a:gd name="T26" fmla="*/ 2147483647 w 14463"/>
              <a:gd name="T27" fmla="*/ 2147483647 h 11339"/>
              <a:gd name="T28" fmla="*/ 2147483647 w 14463"/>
              <a:gd name="T29" fmla="*/ 2147483647 h 11339"/>
              <a:gd name="T30" fmla="*/ 2147483647 w 14463"/>
              <a:gd name="T31" fmla="*/ 2147483647 h 11339"/>
              <a:gd name="T32" fmla="*/ 2147483647 w 14463"/>
              <a:gd name="T33" fmla="*/ 2147483647 h 11339"/>
              <a:gd name="T34" fmla="*/ 2147483647 w 14463"/>
              <a:gd name="T35" fmla="*/ 2147483647 h 11339"/>
              <a:gd name="T36" fmla="*/ 2147483647 w 14463"/>
              <a:gd name="T37" fmla="*/ 2147483647 h 11339"/>
              <a:gd name="T38" fmla="*/ 2147483647 w 14463"/>
              <a:gd name="T39" fmla="*/ 2147483647 h 11339"/>
              <a:gd name="T40" fmla="*/ 2147483647 w 14463"/>
              <a:gd name="T41" fmla="*/ 2147483647 h 11339"/>
              <a:gd name="T42" fmla="*/ 2147483647 w 14463"/>
              <a:gd name="T43" fmla="*/ 2147483647 h 11339"/>
              <a:gd name="T44" fmla="*/ 2147483647 w 14463"/>
              <a:gd name="T45" fmla="*/ 2147483647 h 11339"/>
              <a:gd name="T46" fmla="*/ 2147483647 w 14463"/>
              <a:gd name="T47" fmla="*/ 2147483647 h 11339"/>
              <a:gd name="T48" fmla="*/ 2147483647 w 14463"/>
              <a:gd name="T49" fmla="*/ 2147483647 h 11339"/>
              <a:gd name="T50" fmla="*/ 2147483647 w 14463"/>
              <a:gd name="T51" fmla="*/ 2147483647 h 11339"/>
              <a:gd name="T52" fmla="*/ 2147483647 w 14463"/>
              <a:gd name="T53" fmla="*/ 2147483647 h 11339"/>
              <a:gd name="T54" fmla="*/ 2147483647 w 14463"/>
              <a:gd name="T55" fmla="*/ 2147483647 h 11339"/>
              <a:gd name="T56" fmla="*/ 2147483647 w 14463"/>
              <a:gd name="T57" fmla="*/ 2147483647 h 11339"/>
              <a:gd name="T58" fmla="*/ 2147483647 w 14463"/>
              <a:gd name="T59" fmla="*/ 2147483647 h 11339"/>
              <a:gd name="T60" fmla="*/ 2147483647 w 14463"/>
              <a:gd name="T61" fmla="*/ 2147483647 h 11339"/>
              <a:gd name="T62" fmla="*/ 2147483647 w 14463"/>
              <a:gd name="T63" fmla="*/ 2147483647 h 11339"/>
              <a:gd name="T64" fmla="*/ 0 w 14463"/>
              <a:gd name="T65" fmla="*/ 2147483647 h 11339"/>
              <a:gd name="T66" fmla="*/ 2147483647 w 14463"/>
              <a:gd name="T67" fmla="*/ 2147483647 h 11339"/>
              <a:gd name="T68" fmla="*/ 2147483647 w 14463"/>
              <a:gd name="T69" fmla="*/ 2147483647 h 11339"/>
              <a:gd name="T70" fmla="*/ 2147483647 w 14463"/>
              <a:gd name="T71" fmla="*/ 2147483647 h 11339"/>
              <a:gd name="T72" fmla="*/ 2147483647 w 14463"/>
              <a:gd name="T73" fmla="*/ 2147483647 h 11339"/>
              <a:gd name="T74" fmla="*/ 2147483647 w 14463"/>
              <a:gd name="T75" fmla="*/ 2147483647 h 11339"/>
              <a:gd name="T76" fmla="*/ 2147483647 w 14463"/>
              <a:gd name="T77" fmla="*/ 2147483647 h 11339"/>
              <a:gd name="T78" fmla="*/ 2147483647 w 14463"/>
              <a:gd name="T79" fmla="*/ 2147483647 h 11339"/>
              <a:gd name="T80" fmla="*/ 2147483647 w 14463"/>
              <a:gd name="T81" fmla="*/ 2147483647 h 11339"/>
              <a:gd name="T82" fmla="*/ 2147483647 w 14463"/>
              <a:gd name="T83" fmla="*/ 2147483647 h 11339"/>
              <a:gd name="T84" fmla="*/ 2147483647 w 14463"/>
              <a:gd name="T85" fmla="*/ 2147483647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463"/>
              <a:gd name="T130" fmla="*/ 0 h 11339"/>
              <a:gd name="T131" fmla="*/ 14463 w 14463"/>
              <a:gd name="T132" fmla="*/ 11339 h 1133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28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7 w 168"/>
              <a:gd name="T1" fmla="*/ 0 h 156"/>
              <a:gd name="T2" fmla="*/ 0 w 168"/>
              <a:gd name="T3" fmla="*/ 2147483647 h 156"/>
              <a:gd name="T4" fmla="*/ 0 w 168"/>
              <a:gd name="T5" fmla="*/ 2147483647 h 156"/>
              <a:gd name="T6" fmla="*/ 2147483647 w 168"/>
              <a:gd name="T7" fmla="*/ 2147483647 h 156"/>
              <a:gd name="T8" fmla="*/ 2147483647 w 168"/>
              <a:gd name="T9" fmla="*/ 2147483647 h 156"/>
              <a:gd name="T10" fmla="*/ 2147483647 w 168"/>
              <a:gd name="T11" fmla="*/ 2147483647 h 156"/>
              <a:gd name="T12" fmla="*/ 2147483647 w 168"/>
              <a:gd name="T13" fmla="*/ 2147483647 h 156"/>
              <a:gd name="T14" fmla="*/ 2147483647 w 168"/>
              <a:gd name="T15" fmla="*/ 2147483647 h 156"/>
              <a:gd name="T16" fmla="*/ 2147483647 w 168"/>
              <a:gd name="T17" fmla="*/ 2147483647 h 156"/>
              <a:gd name="T18" fmla="*/ 2147483647 w 168"/>
              <a:gd name="T19" fmla="*/ 2147483647 h 156"/>
              <a:gd name="T20" fmla="*/ 2147483647 w 168"/>
              <a:gd name="T21" fmla="*/ 2147483647 h 156"/>
              <a:gd name="T22" fmla="*/ 2147483647 w 168"/>
              <a:gd name="T23" fmla="*/ 2147483647 h 156"/>
              <a:gd name="T24" fmla="*/ 2147483647 w 168"/>
              <a:gd name="T25" fmla="*/ 2147483647 h 156"/>
              <a:gd name="T26" fmla="*/ 2147483647 w 168"/>
              <a:gd name="T27" fmla="*/ 2147483647 h 156"/>
              <a:gd name="T28" fmla="*/ 2147483647 w 168"/>
              <a:gd name="T29" fmla="*/ 2147483647 h 156"/>
              <a:gd name="T30" fmla="*/ 2147483647 w 168"/>
              <a:gd name="T31" fmla="*/ 2147483647 h 156"/>
              <a:gd name="T32" fmla="*/ 2147483647 w 168"/>
              <a:gd name="T33" fmla="*/ 2147483647 h 156"/>
              <a:gd name="T34" fmla="*/ 2147483647 w 168"/>
              <a:gd name="T35" fmla="*/ 2147483647 h 156"/>
              <a:gd name="T36" fmla="*/ 2147483647 w 168"/>
              <a:gd name="T37" fmla="*/ 0 h 156"/>
              <a:gd name="T38" fmla="*/ 2147483647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68"/>
              <a:gd name="T61" fmla="*/ 0 h 156"/>
              <a:gd name="T62" fmla="*/ 168 w 168"/>
              <a:gd name="T63" fmla="*/ 156 h 1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9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7 w 10141"/>
              <a:gd name="T1" fmla="*/ 2147483647 h 10000"/>
              <a:gd name="T2" fmla="*/ 2147483647 w 10141"/>
              <a:gd name="T3" fmla="*/ 2147483647 h 10000"/>
              <a:gd name="T4" fmla="*/ 2147483647 w 10141"/>
              <a:gd name="T5" fmla="*/ 2147483647 h 10000"/>
              <a:gd name="T6" fmla="*/ 2147483647 w 10141"/>
              <a:gd name="T7" fmla="*/ 2147483647 h 10000"/>
              <a:gd name="T8" fmla="*/ 2147483647 w 10141"/>
              <a:gd name="T9" fmla="*/ 2147483647 h 10000"/>
              <a:gd name="T10" fmla="*/ 2147483647 w 10141"/>
              <a:gd name="T11" fmla="*/ 2147483647 h 10000"/>
              <a:gd name="T12" fmla="*/ 2147483647 w 10141"/>
              <a:gd name="T13" fmla="*/ 2147483647 h 10000"/>
              <a:gd name="T14" fmla="*/ 2147483647 w 10141"/>
              <a:gd name="T15" fmla="*/ 2147483647 h 10000"/>
              <a:gd name="T16" fmla="*/ 2147483647 w 10141"/>
              <a:gd name="T17" fmla="*/ 2147483647 h 10000"/>
              <a:gd name="T18" fmla="*/ 2147483647 w 10141"/>
              <a:gd name="T19" fmla="*/ 2147483647 h 10000"/>
              <a:gd name="T20" fmla="*/ 2147483647 w 10141"/>
              <a:gd name="T21" fmla="*/ 2147483647 h 10000"/>
              <a:gd name="T22" fmla="*/ 2147483647 w 10141"/>
              <a:gd name="T23" fmla="*/ 2147483647 h 10000"/>
              <a:gd name="T24" fmla="*/ 2147483647 w 10141"/>
              <a:gd name="T25" fmla="*/ 2147483647 h 10000"/>
              <a:gd name="T26" fmla="*/ 2147483647 w 10141"/>
              <a:gd name="T27" fmla="*/ 0 h 10000"/>
              <a:gd name="T28" fmla="*/ 2147483647 w 10141"/>
              <a:gd name="T29" fmla="*/ 2147483647 h 10000"/>
              <a:gd name="T30" fmla="*/ 2147483647 w 10141"/>
              <a:gd name="T31" fmla="*/ 2147483647 h 10000"/>
              <a:gd name="T32" fmla="*/ 2147483647 w 10141"/>
              <a:gd name="T33" fmla="*/ 2147483647 h 10000"/>
              <a:gd name="T34" fmla="*/ 2147483647 w 10141"/>
              <a:gd name="T35" fmla="*/ 2147483647 h 10000"/>
              <a:gd name="T36" fmla="*/ 2147483647 w 10141"/>
              <a:gd name="T37" fmla="*/ 2147483647 h 10000"/>
              <a:gd name="T38" fmla="*/ 2147483647 w 10141"/>
              <a:gd name="T39" fmla="*/ 2147483647 h 10000"/>
              <a:gd name="T40" fmla="*/ 2147483647 w 10141"/>
              <a:gd name="T41" fmla="*/ 2147483647 h 10000"/>
              <a:gd name="T42" fmla="*/ 2147483647 w 10141"/>
              <a:gd name="T43" fmla="*/ 2147483647 h 10000"/>
              <a:gd name="T44" fmla="*/ 2147483647 w 10141"/>
              <a:gd name="T45" fmla="*/ 2147483647 h 10000"/>
              <a:gd name="T46" fmla="*/ 2147483647 w 10141"/>
              <a:gd name="T47" fmla="*/ 2147483647 h 10000"/>
              <a:gd name="T48" fmla="*/ 2147483647 w 10141"/>
              <a:gd name="T49" fmla="*/ 2147483647 h 10000"/>
              <a:gd name="T50" fmla="*/ 2147483647 w 10141"/>
              <a:gd name="T51" fmla="*/ 2147483647 h 10000"/>
              <a:gd name="T52" fmla="*/ 2147483647 w 10141"/>
              <a:gd name="T53" fmla="*/ 2147483647 h 10000"/>
              <a:gd name="T54" fmla="*/ 2147483647 w 10141"/>
              <a:gd name="T55" fmla="*/ 2147483647 h 10000"/>
              <a:gd name="T56" fmla="*/ 2147483647 w 10141"/>
              <a:gd name="T57" fmla="*/ 2147483647 h 10000"/>
              <a:gd name="T58" fmla="*/ 2147483647 w 10141"/>
              <a:gd name="T59" fmla="*/ 2147483647 h 10000"/>
              <a:gd name="T60" fmla="*/ 2147483647 w 10141"/>
              <a:gd name="T61" fmla="*/ 2147483647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141"/>
              <a:gd name="T94" fmla="*/ 0 h 10000"/>
              <a:gd name="T95" fmla="*/ 10141 w 10141"/>
              <a:gd name="T96" fmla="*/ 10000 h 1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0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7 h 10000"/>
              <a:gd name="T2" fmla="*/ 0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00"/>
              <a:gd name="T37" fmla="*/ 0 h 10000"/>
              <a:gd name="T38" fmla="*/ 10000 w 10000"/>
              <a:gd name="T39" fmla="*/ 10000 h 1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1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7 w 90"/>
              <a:gd name="T1" fmla="*/ 2147483647 h 138"/>
              <a:gd name="T2" fmla="*/ 2147483647 w 90"/>
              <a:gd name="T3" fmla="*/ 2147483647 h 138"/>
              <a:gd name="T4" fmla="*/ 2147483647 w 90"/>
              <a:gd name="T5" fmla="*/ 2147483647 h 138"/>
              <a:gd name="T6" fmla="*/ 2147483647 w 90"/>
              <a:gd name="T7" fmla="*/ 2147483647 h 138"/>
              <a:gd name="T8" fmla="*/ 2147483647 w 90"/>
              <a:gd name="T9" fmla="*/ 2147483647 h 138"/>
              <a:gd name="T10" fmla="*/ 2147483647 w 90"/>
              <a:gd name="T11" fmla="*/ 2147483647 h 138"/>
              <a:gd name="T12" fmla="*/ 2147483647 w 90"/>
              <a:gd name="T13" fmla="*/ 2147483647 h 138"/>
              <a:gd name="T14" fmla="*/ 2147483647 w 90"/>
              <a:gd name="T15" fmla="*/ 0 h 138"/>
              <a:gd name="T16" fmla="*/ 2147483647 w 90"/>
              <a:gd name="T17" fmla="*/ 2147483647 h 138"/>
              <a:gd name="T18" fmla="*/ 0 w 90"/>
              <a:gd name="T19" fmla="*/ 2147483647 h 138"/>
              <a:gd name="T20" fmla="*/ 2147483647 w 90"/>
              <a:gd name="T21" fmla="*/ 2147483647 h 138"/>
              <a:gd name="T22" fmla="*/ 2147483647 w 90"/>
              <a:gd name="T23" fmla="*/ 2147483647 h 138"/>
              <a:gd name="T24" fmla="*/ 2147483647 w 90"/>
              <a:gd name="T25" fmla="*/ 2147483647 h 138"/>
              <a:gd name="T26" fmla="*/ 2147483647 w 90"/>
              <a:gd name="T27" fmla="*/ 2147483647 h 138"/>
              <a:gd name="T28" fmla="*/ 2147483647 w 90"/>
              <a:gd name="T29" fmla="*/ 2147483647 h 138"/>
              <a:gd name="T30" fmla="*/ 2147483647 w 90"/>
              <a:gd name="T31" fmla="*/ 2147483647 h 138"/>
              <a:gd name="T32" fmla="*/ 2147483647 w 90"/>
              <a:gd name="T33" fmla="*/ 2147483647 h 138"/>
              <a:gd name="T34" fmla="*/ 2147483647 w 90"/>
              <a:gd name="T35" fmla="*/ 2147483647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0"/>
              <a:gd name="T55" fmla="*/ 0 h 138"/>
              <a:gd name="T56" fmla="*/ 90 w 90"/>
              <a:gd name="T57" fmla="*/ 138 h 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32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7 w 60"/>
              <a:gd name="T1" fmla="*/ 2147483647 h 72"/>
              <a:gd name="T2" fmla="*/ 2147483647 w 60"/>
              <a:gd name="T3" fmla="*/ 2147483647 h 72"/>
              <a:gd name="T4" fmla="*/ 2147483647 w 60"/>
              <a:gd name="T5" fmla="*/ 2147483647 h 72"/>
              <a:gd name="T6" fmla="*/ 2147483647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0 h 72"/>
              <a:gd name="T12" fmla="*/ 2147483647 w 60"/>
              <a:gd name="T13" fmla="*/ 0 h 72"/>
              <a:gd name="T14" fmla="*/ 0 w 60"/>
              <a:gd name="T15" fmla="*/ 2147483647 h 72"/>
              <a:gd name="T16" fmla="*/ 2147483647 w 60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"/>
              <a:gd name="T28" fmla="*/ 0 h 72"/>
              <a:gd name="T29" fmla="*/ 60 w 60"/>
              <a:gd name="T30" fmla="*/ 72 h 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33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7 w 72"/>
              <a:gd name="T1" fmla="*/ 2147483647 h 84"/>
              <a:gd name="T2" fmla="*/ 2147483647 w 72"/>
              <a:gd name="T3" fmla="*/ 2147483647 h 84"/>
              <a:gd name="T4" fmla="*/ 2147483647 w 72"/>
              <a:gd name="T5" fmla="*/ 2147483647 h 84"/>
              <a:gd name="T6" fmla="*/ 2147483647 w 72"/>
              <a:gd name="T7" fmla="*/ 2147483647 h 84"/>
              <a:gd name="T8" fmla="*/ 2147483647 w 72"/>
              <a:gd name="T9" fmla="*/ 2147483647 h 84"/>
              <a:gd name="T10" fmla="*/ 2147483647 w 72"/>
              <a:gd name="T11" fmla="*/ 0 h 84"/>
              <a:gd name="T12" fmla="*/ 2147483647 w 72"/>
              <a:gd name="T13" fmla="*/ 2147483647 h 84"/>
              <a:gd name="T14" fmla="*/ 0 w 72"/>
              <a:gd name="T15" fmla="*/ 2147483647 h 84"/>
              <a:gd name="T16" fmla="*/ 2147483647 w 72"/>
              <a:gd name="T17" fmla="*/ 2147483647 h 84"/>
              <a:gd name="T18" fmla="*/ 2147483647 w 72"/>
              <a:gd name="T19" fmla="*/ 2147483647 h 84"/>
              <a:gd name="T20" fmla="*/ 2147483647 w 72"/>
              <a:gd name="T21" fmla="*/ 2147483647 h 84"/>
              <a:gd name="T22" fmla="*/ 2147483647 w 72"/>
              <a:gd name="T23" fmla="*/ 2147483647 h 84"/>
              <a:gd name="T24" fmla="*/ 2147483647 w 72"/>
              <a:gd name="T25" fmla="*/ 2147483647 h 84"/>
              <a:gd name="T26" fmla="*/ 2147483647 w 72"/>
              <a:gd name="T27" fmla="*/ 2147483647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"/>
              <a:gd name="T43" fmla="*/ 0 h 84"/>
              <a:gd name="T44" fmla="*/ 72 w 72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34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7 w 43"/>
              <a:gd name="T1" fmla="*/ 2147483647 h 36"/>
              <a:gd name="T2" fmla="*/ 2147483647 w 43"/>
              <a:gd name="T3" fmla="*/ 2147483647 h 36"/>
              <a:gd name="T4" fmla="*/ 2147483647 w 43"/>
              <a:gd name="T5" fmla="*/ 2147483647 h 36"/>
              <a:gd name="T6" fmla="*/ 2147483647 w 43"/>
              <a:gd name="T7" fmla="*/ 2147483647 h 36"/>
              <a:gd name="T8" fmla="*/ 2147483647 w 43"/>
              <a:gd name="T9" fmla="*/ 2147483647 h 36"/>
              <a:gd name="T10" fmla="*/ 2147483647 w 43"/>
              <a:gd name="T11" fmla="*/ 2147483647 h 36"/>
              <a:gd name="T12" fmla="*/ 2147483647 w 43"/>
              <a:gd name="T13" fmla="*/ 2147483647 h 36"/>
              <a:gd name="T14" fmla="*/ 2147483647 w 43"/>
              <a:gd name="T15" fmla="*/ 2147483647 h 36"/>
              <a:gd name="T16" fmla="*/ 2147483647 w 43"/>
              <a:gd name="T17" fmla="*/ 2147483647 h 36"/>
              <a:gd name="T18" fmla="*/ 2147483647 w 43"/>
              <a:gd name="T19" fmla="*/ 2147483647 h 36"/>
              <a:gd name="T20" fmla="*/ 2147483647 w 43"/>
              <a:gd name="T21" fmla="*/ 2147483647 h 36"/>
              <a:gd name="T22" fmla="*/ 2147483647 w 43"/>
              <a:gd name="T23" fmla="*/ 2147483647 h 36"/>
              <a:gd name="T24" fmla="*/ 2147483647 w 43"/>
              <a:gd name="T25" fmla="*/ 2147483647 h 36"/>
              <a:gd name="T26" fmla="*/ 2147483647 w 43"/>
              <a:gd name="T27" fmla="*/ 0 h 36"/>
              <a:gd name="T28" fmla="*/ 2147483647 w 43"/>
              <a:gd name="T29" fmla="*/ 2147483647 h 36"/>
              <a:gd name="T30" fmla="*/ 0 w 43"/>
              <a:gd name="T31" fmla="*/ 2147483647 h 36"/>
              <a:gd name="T32" fmla="*/ 2147483647 w 43"/>
              <a:gd name="T33" fmla="*/ 2147483647 h 36"/>
              <a:gd name="T34" fmla="*/ 2147483647 w 43"/>
              <a:gd name="T35" fmla="*/ 2147483647 h 36"/>
              <a:gd name="T36" fmla="*/ 2147483647 w 43"/>
              <a:gd name="T37" fmla="*/ 2147483647 h 36"/>
              <a:gd name="T38" fmla="*/ 2147483647 w 43"/>
              <a:gd name="T39" fmla="*/ 2147483647 h 36"/>
              <a:gd name="T40" fmla="*/ 2147483647 w 43"/>
              <a:gd name="T41" fmla="*/ 2147483647 h 36"/>
              <a:gd name="T42" fmla="*/ 2147483647 w 43"/>
              <a:gd name="T43" fmla="*/ 2147483647 h 36"/>
              <a:gd name="T44" fmla="*/ 2147483647 w 43"/>
              <a:gd name="T45" fmla="*/ 2147483647 h 36"/>
              <a:gd name="T46" fmla="*/ 2147483647 w 43"/>
              <a:gd name="T47" fmla="*/ 2147483647 h 36"/>
              <a:gd name="T48" fmla="*/ 2147483647 w 43"/>
              <a:gd name="T49" fmla="*/ 2147483647 h 36"/>
              <a:gd name="T50" fmla="*/ 2147483647 w 43"/>
              <a:gd name="T51" fmla="*/ 2147483647 h 36"/>
              <a:gd name="T52" fmla="*/ 2147483647 w 43"/>
              <a:gd name="T53" fmla="*/ 2147483647 h 36"/>
              <a:gd name="T54" fmla="*/ 2147483647 w 43"/>
              <a:gd name="T55" fmla="*/ 2147483647 h 36"/>
              <a:gd name="T56" fmla="*/ 2147483647 w 43"/>
              <a:gd name="T57" fmla="*/ 2147483647 h 36"/>
              <a:gd name="T58" fmla="*/ 2147483647 w 43"/>
              <a:gd name="T59" fmla="*/ 2147483647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3"/>
              <a:gd name="T91" fmla="*/ 0 h 36"/>
              <a:gd name="T92" fmla="*/ 43 w 43"/>
              <a:gd name="T93" fmla="*/ 36 h 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5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2147483647 h 114"/>
              <a:gd name="T6" fmla="*/ 2147483647 w 102"/>
              <a:gd name="T7" fmla="*/ 2147483647 h 114"/>
              <a:gd name="T8" fmla="*/ 2147483647 w 102"/>
              <a:gd name="T9" fmla="*/ 2147483647 h 114"/>
              <a:gd name="T10" fmla="*/ 2147483647 w 102"/>
              <a:gd name="T11" fmla="*/ 2147483647 h 114"/>
              <a:gd name="T12" fmla="*/ 2147483647 w 102"/>
              <a:gd name="T13" fmla="*/ 0 h 114"/>
              <a:gd name="T14" fmla="*/ 2147483647 w 102"/>
              <a:gd name="T15" fmla="*/ 2147483647 h 114"/>
              <a:gd name="T16" fmla="*/ 0 w 102"/>
              <a:gd name="T17" fmla="*/ 2147483647 h 114"/>
              <a:gd name="T18" fmla="*/ 2147483647 w 102"/>
              <a:gd name="T19" fmla="*/ 2147483647 h 114"/>
              <a:gd name="T20" fmla="*/ 0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114"/>
              <a:gd name="T41" fmla="*/ 102 w 102"/>
              <a:gd name="T42" fmla="*/ 114 h 1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6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2 h 839755"/>
              <a:gd name="T2" fmla="*/ 0 w 429209"/>
              <a:gd name="T3" fmla="*/ 1 h 839755"/>
              <a:gd name="T4" fmla="*/ 0 w 429209"/>
              <a:gd name="T5" fmla="*/ 1 h 839755"/>
              <a:gd name="T6" fmla="*/ 0 w 429209"/>
              <a:gd name="T7" fmla="*/ 0 h 839755"/>
              <a:gd name="T8" fmla="*/ 1 w 429209"/>
              <a:gd name="T9" fmla="*/ 0 h 839755"/>
              <a:gd name="T10" fmla="*/ 1 w 429209"/>
              <a:gd name="T11" fmla="*/ 0 h 839755"/>
              <a:gd name="T12" fmla="*/ 1 w 429209"/>
              <a:gd name="T13" fmla="*/ 1 h 839755"/>
              <a:gd name="T14" fmla="*/ 1 w 429209"/>
              <a:gd name="T15" fmla="*/ 1 h 839755"/>
              <a:gd name="T16" fmla="*/ 0 w 429209"/>
              <a:gd name="T17" fmla="*/ 1 h 839755"/>
              <a:gd name="T18" fmla="*/ 0 w 429209"/>
              <a:gd name="T19" fmla="*/ 2 h 839755"/>
              <a:gd name="T20" fmla="*/ 0 w 429209"/>
              <a:gd name="T21" fmla="*/ 2 h 839755"/>
              <a:gd name="T22" fmla="*/ 0 w 429209"/>
              <a:gd name="T23" fmla="*/ 2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29209"/>
              <a:gd name="T37" fmla="*/ 0 h 839755"/>
              <a:gd name="T38" fmla="*/ 429209 w 429209"/>
              <a:gd name="T39" fmla="*/ 839755 h 8397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7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7 w 10944"/>
              <a:gd name="T1" fmla="*/ 2147483647 h 10652"/>
              <a:gd name="T2" fmla="*/ 2147483647 w 10944"/>
              <a:gd name="T3" fmla="*/ 2147483647 h 10652"/>
              <a:gd name="T4" fmla="*/ 2147483647 w 10944"/>
              <a:gd name="T5" fmla="*/ 2147483647 h 10652"/>
              <a:gd name="T6" fmla="*/ 2147483647 w 10944"/>
              <a:gd name="T7" fmla="*/ 2147483647 h 10652"/>
              <a:gd name="T8" fmla="*/ 2147483647 w 10944"/>
              <a:gd name="T9" fmla="*/ 2147483647 h 10652"/>
              <a:gd name="T10" fmla="*/ 2147483647 w 10944"/>
              <a:gd name="T11" fmla="*/ 2147483647 h 10652"/>
              <a:gd name="T12" fmla="*/ 2147483647 w 10944"/>
              <a:gd name="T13" fmla="*/ 2147483647 h 10652"/>
              <a:gd name="T14" fmla="*/ 2147483647 w 10944"/>
              <a:gd name="T15" fmla="*/ 2147483647 h 10652"/>
              <a:gd name="T16" fmla="*/ 2147483647 w 10944"/>
              <a:gd name="T17" fmla="*/ 2147483647 h 10652"/>
              <a:gd name="T18" fmla="*/ 2147483647 w 10944"/>
              <a:gd name="T19" fmla="*/ 2147483647 h 10652"/>
              <a:gd name="T20" fmla="*/ 2147483647 w 10944"/>
              <a:gd name="T21" fmla="*/ 2147483647 h 10652"/>
              <a:gd name="T22" fmla="*/ 2147483647 w 10944"/>
              <a:gd name="T23" fmla="*/ 1997792463 h 10652"/>
              <a:gd name="T24" fmla="*/ 2147483647 w 10944"/>
              <a:gd name="T25" fmla="*/ 1101534848 h 10652"/>
              <a:gd name="T26" fmla="*/ 2147483647 w 10944"/>
              <a:gd name="T27" fmla="*/ 422176284 h 10652"/>
              <a:gd name="T28" fmla="*/ 2147483647 w 10944"/>
              <a:gd name="T29" fmla="*/ 2348995 h 10652"/>
              <a:gd name="T30" fmla="*/ 2147483647 w 10944"/>
              <a:gd name="T31" fmla="*/ 558986591 h 10652"/>
              <a:gd name="T32" fmla="*/ 2147483647 w 10944"/>
              <a:gd name="T33" fmla="*/ 620347819 h 10652"/>
              <a:gd name="T34" fmla="*/ 2147483647 w 10944"/>
              <a:gd name="T35" fmla="*/ 1351552481 h 10652"/>
              <a:gd name="T36" fmla="*/ 2147483647 w 10944"/>
              <a:gd name="T37" fmla="*/ 2147483647 h 10652"/>
              <a:gd name="T38" fmla="*/ 2147483647 w 10944"/>
              <a:gd name="T39" fmla="*/ 2147483647 h 10652"/>
              <a:gd name="T40" fmla="*/ 2147483647 w 10944"/>
              <a:gd name="T41" fmla="*/ 2147483647 h 10652"/>
              <a:gd name="T42" fmla="*/ 2147483647 w 10944"/>
              <a:gd name="T43" fmla="*/ 2147483647 h 10652"/>
              <a:gd name="T44" fmla="*/ 2147483647 w 10944"/>
              <a:gd name="T45" fmla="*/ 2147483647 h 10652"/>
              <a:gd name="T46" fmla="*/ 2147483647 w 10944"/>
              <a:gd name="T47" fmla="*/ 2147483647 h 10652"/>
              <a:gd name="T48" fmla="*/ 2147483647 w 10944"/>
              <a:gd name="T49" fmla="*/ 2147483647 h 10652"/>
              <a:gd name="T50" fmla="*/ 2147483647 w 10944"/>
              <a:gd name="T51" fmla="*/ 2147483647 h 10652"/>
              <a:gd name="T52" fmla="*/ 2147483647 w 10944"/>
              <a:gd name="T53" fmla="*/ 2147483647 h 10652"/>
              <a:gd name="T54" fmla="*/ 434246050 w 10944"/>
              <a:gd name="T55" fmla="*/ 2147483647 h 10652"/>
              <a:gd name="T56" fmla="*/ 1801220555 w 10944"/>
              <a:gd name="T57" fmla="*/ 2147483647 h 10652"/>
              <a:gd name="T58" fmla="*/ 2147483647 w 10944"/>
              <a:gd name="T59" fmla="*/ 2147483647 h 10652"/>
              <a:gd name="T60" fmla="*/ 2147483647 w 10944"/>
              <a:gd name="T61" fmla="*/ 2147483647 h 10652"/>
              <a:gd name="T62" fmla="*/ 2147483647 w 10944"/>
              <a:gd name="T63" fmla="*/ 2147483647 h 10652"/>
              <a:gd name="T64" fmla="*/ 2147483647 w 10944"/>
              <a:gd name="T65" fmla="*/ 2147483647 h 10652"/>
              <a:gd name="T66" fmla="*/ 827358542 w 10944"/>
              <a:gd name="T67" fmla="*/ 2147483647 h 10652"/>
              <a:gd name="T68" fmla="*/ 1202503847 w 10944"/>
              <a:gd name="T69" fmla="*/ 2147483647 h 10652"/>
              <a:gd name="T70" fmla="*/ 2147483647 w 10944"/>
              <a:gd name="T71" fmla="*/ 2147483647 h 10652"/>
              <a:gd name="T72" fmla="*/ 2147483647 w 10944"/>
              <a:gd name="T73" fmla="*/ 2147483647 h 10652"/>
              <a:gd name="T74" fmla="*/ 2147483647 w 10944"/>
              <a:gd name="T75" fmla="*/ 2147483647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944"/>
              <a:gd name="T115" fmla="*/ 0 h 10652"/>
              <a:gd name="T116" fmla="*/ 10944 w 10944"/>
              <a:gd name="T117" fmla="*/ 10652 h 106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43475791 w 10736"/>
              <a:gd name="T1" fmla="*/ 36857515 h 10000"/>
              <a:gd name="T2" fmla="*/ 44151286 w 10736"/>
              <a:gd name="T3" fmla="*/ 41259512 h 10000"/>
              <a:gd name="T4" fmla="*/ 49670739 w 10736"/>
              <a:gd name="T5" fmla="*/ 32122439 h 10000"/>
              <a:gd name="T6" fmla="*/ 49009120 w 10736"/>
              <a:gd name="T7" fmla="*/ 26808392 h 10000"/>
              <a:gd name="T8" fmla="*/ 46520040 w 10736"/>
              <a:gd name="T9" fmla="*/ 22128793 h 10000"/>
              <a:gd name="T10" fmla="*/ 41986044 w 10736"/>
              <a:gd name="T11" fmla="*/ 20145900 h 10000"/>
              <a:gd name="T12" fmla="*/ 40681307 w 10736"/>
              <a:gd name="T13" fmla="*/ 25642434 h 10000"/>
              <a:gd name="T14" fmla="*/ 39034300 w 10736"/>
              <a:gd name="T15" fmla="*/ 27434920 h 10000"/>
              <a:gd name="T16" fmla="*/ 38224605 w 10736"/>
              <a:gd name="T17" fmla="*/ 24976186 h 10000"/>
              <a:gd name="T18" fmla="*/ 33561024 w 10736"/>
              <a:gd name="T19" fmla="*/ 24999964 h 10000"/>
              <a:gd name="T20" fmla="*/ 31497606 w 10736"/>
              <a:gd name="T21" fmla="*/ 27506345 h 10000"/>
              <a:gd name="T22" fmla="*/ 28397785 w 10736"/>
              <a:gd name="T23" fmla="*/ 26673557 h 10000"/>
              <a:gd name="T24" fmla="*/ 19616628 w 10736"/>
              <a:gd name="T25" fmla="*/ 21668805 h 10000"/>
              <a:gd name="T26" fmla="*/ 18584919 w 10736"/>
              <a:gd name="T27" fmla="*/ 14998392 h 10000"/>
              <a:gd name="T28" fmla="*/ 18584919 w 10736"/>
              <a:gd name="T29" fmla="*/ 9168781 h 10000"/>
              <a:gd name="T30" fmla="*/ 19584251 w 10736"/>
              <a:gd name="T31" fmla="*/ 4766783 h 10000"/>
              <a:gd name="T32" fmla="*/ 16521428 w 10736"/>
              <a:gd name="T33" fmla="*/ 0 h 10000"/>
              <a:gd name="T34" fmla="*/ 14971552 w 10736"/>
              <a:gd name="T35" fmla="*/ 832789 h 10000"/>
              <a:gd name="T36" fmla="*/ 9808314 w 10736"/>
              <a:gd name="T37" fmla="*/ 3331245 h 10000"/>
              <a:gd name="T38" fmla="*/ 11358190 w 10736"/>
              <a:gd name="T39" fmla="*/ 9168781 h 10000"/>
              <a:gd name="T40" fmla="*/ 9294772 w 10736"/>
              <a:gd name="T41" fmla="*/ 16671985 h 10000"/>
              <a:gd name="T42" fmla="*/ 4131530 w 10736"/>
              <a:gd name="T43" fmla="*/ 24167176 h 10000"/>
              <a:gd name="T44" fmla="*/ 3613363 w 10736"/>
              <a:gd name="T45" fmla="*/ 30004711 h 10000"/>
              <a:gd name="T46" fmla="*/ 3099821 w 10736"/>
              <a:gd name="T47" fmla="*/ 35001531 h 10000"/>
              <a:gd name="T48" fmla="*/ 0 w 10736"/>
              <a:gd name="T49" fmla="*/ 36667197 h 10000"/>
              <a:gd name="T50" fmla="*/ 3613363 w 10736"/>
              <a:gd name="T51" fmla="*/ 44170309 h 10000"/>
              <a:gd name="T52" fmla="*/ 7740200 w 10736"/>
              <a:gd name="T53" fmla="*/ 56670341 h 10000"/>
              <a:gd name="T54" fmla="*/ 11871732 w 10736"/>
              <a:gd name="T55" fmla="*/ 70978700 h 10000"/>
              <a:gd name="T56" fmla="*/ 14971552 w 10736"/>
              <a:gd name="T57" fmla="*/ 79314690 h 10000"/>
              <a:gd name="T58" fmla="*/ 18584919 w 10736"/>
              <a:gd name="T59" fmla="*/ 72644366 h 10000"/>
              <a:gd name="T60" fmla="*/ 19616628 w 10736"/>
              <a:gd name="T61" fmla="*/ 63483515 h 10000"/>
              <a:gd name="T62" fmla="*/ 23748157 w 10736"/>
              <a:gd name="T63" fmla="*/ 53339098 h 10000"/>
              <a:gd name="T64" fmla="*/ 30715730 w 10736"/>
              <a:gd name="T65" fmla="*/ 46597338 h 10000"/>
              <a:gd name="T66" fmla="*/ 37299345 w 10736"/>
              <a:gd name="T67" fmla="*/ 42084374 h 10000"/>
              <a:gd name="T68" fmla="*/ 36799679 w 10736"/>
              <a:gd name="T69" fmla="*/ 34842917 h 10000"/>
              <a:gd name="T70" fmla="*/ 38913975 w 10736"/>
              <a:gd name="T71" fmla="*/ 33534288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736"/>
              <a:gd name="T109" fmla="*/ 0 h 10000"/>
              <a:gd name="T110" fmla="*/ 10736 w 10736"/>
              <a:gd name="T111" fmla="*/ 10000 h 1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9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7 w 10348"/>
              <a:gd name="T1" fmla="*/ 127370812 h 11017"/>
              <a:gd name="T2" fmla="*/ 2147483647 w 10348"/>
              <a:gd name="T3" fmla="*/ 455278197 h 11017"/>
              <a:gd name="T4" fmla="*/ 2147483647 w 10348"/>
              <a:gd name="T5" fmla="*/ 455278197 h 11017"/>
              <a:gd name="T6" fmla="*/ 2147483647 w 10348"/>
              <a:gd name="T7" fmla="*/ 113815461 h 11017"/>
              <a:gd name="T8" fmla="*/ 2147483647 w 10348"/>
              <a:gd name="T9" fmla="*/ 0 h 11017"/>
              <a:gd name="T10" fmla="*/ 2147483647 w 10348"/>
              <a:gd name="T11" fmla="*/ 341461889 h 11017"/>
              <a:gd name="T12" fmla="*/ 2147483647 w 10348"/>
              <a:gd name="T13" fmla="*/ 569480899 h 11017"/>
              <a:gd name="T14" fmla="*/ 2147483647 w 10348"/>
              <a:gd name="T15" fmla="*/ 449081158 h 11017"/>
              <a:gd name="T16" fmla="*/ 2147483647 w 10348"/>
              <a:gd name="T17" fmla="*/ 455278197 h 11017"/>
              <a:gd name="T18" fmla="*/ 2147483647 w 10348"/>
              <a:gd name="T19" fmla="*/ 455278197 h 11017"/>
              <a:gd name="T20" fmla="*/ 2147483647 w 10348"/>
              <a:gd name="T21" fmla="*/ 341461889 h 11017"/>
              <a:gd name="T22" fmla="*/ 2147483647 w 10348"/>
              <a:gd name="T23" fmla="*/ 910942488 h 11017"/>
              <a:gd name="T24" fmla="*/ 2147483647 w 10348"/>
              <a:gd name="T25" fmla="*/ 1138590062 h 11017"/>
              <a:gd name="T26" fmla="*/ 2147483647 w 10348"/>
              <a:gd name="T27" fmla="*/ 1366220885 h 11017"/>
              <a:gd name="T28" fmla="*/ 1666988921 w 10348"/>
              <a:gd name="T29" fmla="*/ 1252405474 h 11017"/>
              <a:gd name="T30" fmla="*/ 785608300 w 10348"/>
              <a:gd name="T31" fmla="*/ 1101813063 h 11017"/>
              <a:gd name="T32" fmla="*/ 487236508 w 10348"/>
              <a:gd name="T33" fmla="*/ 1821886572 h 11017"/>
              <a:gd name="T34" fmla="*/ 476265561 w 10348"/>
              <a:gd name="T35" fmla="*/ 2147483647 h 11017"/>
              <a:gd name="T36" fmla="*/ 0 w 10348"/>
              <a:gd name="T37" fmla="*/ 2147483647 h 11017"/>
              <a:gd name="T38" fmla="*/ 1094909850 w 10348"/>
              <a:gd name="T39" fmla="*/ 2147483647 h 11017"/>
              <a:gd name="T40" fmla="*/ 1071647699 w 10348"/>
              <a:gd name="T41" fmla="*/ 2147483647 h 11017"/>
              <a:gd name="T42" fmla="*/ 645991056 w 10348"/>
              <a:gd name="T43" fmla="*/ 2147483647 h 11017"/>
              <a:gd name="T44" fmla="*/ 1868185893 w 10348"/>
              <a:gd name="T45" fmla="*/ 2147483647 h 11017"/>
              <a:gd name="T46" fmla="*/ 2147483647 w 10348"/>
              <a:gd name="T47" fmla="*/ 2147483647 h 11017"/>
              <a:gd name="T48" fmla="*/ 2147483647 w 10348"/>
              <a:gd name="T49" fmla="*/ 2147483647 h 11017"/>
              <a:gd name="T50" fmla="*/ 2147483647 w 10348"/>
              <a:gd name="T51" fmla="*/ 2147483647 h 11017"/>
              <a:gd name="T52" fmla="*/ 2147483647 w 10348"/>
              <a:gd name="T53" fmla="*/ 2147483647 h 11017"/>
              <a:gd name="T54" fmla="*/ 2147483647 w 10348"/>
              <a:gd name="T55" fmla="*/ 2147483647 h 11017"/>
              <a:gd name="T56" fmla="*/ 2147483647 w 10348"/>
              <a:gd name="T57" fmla="*/ 2147483647 h 11017"/>
              <a:gd name="T58" fmla="*/ 2147483647 w 10348"/>
              <a:gd name="T59" fmla="*/ 2147483647 h 11017"/>
              <a:gd name="T60" fmla="*/ 2147483647 w 10348"/>
              <a:gd name="T61" fmla="*/ 2147483647 h 11017"/>
              <a:gd name="T62" fmla="*/ 2147483647 w 10348"/>
              <a:gd name="T63" fmla="*/ 2147483647 h 11017"/>
              <a:gd name="T64" fmla="*/ 2147483647 w 10348"/>
              <a:gd name="T65" fmla="*/ 1910542887 h 11017"/>
              <a:gd name="T66" fmla="*/ 2147483647 w 10348"/>
              <a:gd name="T67" fmla="*/ 1644586305 h 11017"/>
              <a:gd name="T68" fmla="*/ 2147483647 w 10348"/>
              <a:gd name="T69" fmla="*/ 1240012192 h 11017"/>
              <a:gd name="T70" fmla="*/ 2147483647 w 10348"/>
              <a:gd name="T71" fmla="*/ 797127276 h 11017"/>
              <a:gd name="T72" fmla="*/ 2147483647 w 10348"/>
              <a:gd name="T73" fmla="*/ 683311865 h 11017"/>
              <a:gd name="T74" fmla="*/ 2147483647 w 10348"/>
              <a:gd name="T75" fmla="*/ 341461889 h 11017"/>
              <a:gd name="T76" fmla="*/ 2147483647 w 10348"/>
              <a:gd name="T77" fmla="*/ 127370812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348"/>
              <a:gd name="T118" fmla="*/ 0 h 11017"/>
              <a:gd name="T119" fmla="*/ 10348 w 10348"/>
              <a:gd name="T120" fmla="*/ 11017 h 1101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0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0 h 78"/>
              <a:gd name="T10" fmla="*/ 2147483647 w 90"/>
              <a:gd name="T11" fmla="*/ 0 h 78"/>
              <a:gd name="T12" fmla="*/ 2147483647 w 90"/>
              <a:gd name="T13" fmla="*/ 2147483647 h 78"/>
              <a:gd name="T14" fmla="*/ 0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0"/>
              <a:gd name="T46" fmla="*/ 0 h 78"/>
              <a:gd name="T47" fmla="*/ 90 w 90"/>
              <a:gd name="T48" fmla="*/ 78 h 7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1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7 w 10000"/>
              <a:gd name="T1" fmla="*/ 2147483647 h 11631"/>
              <a:gd name="T2" fmla="*/ 2147483647 w 10000"/>
              <a:gd name="T3" fmla="*/ 2094438319 h 11631"/>
              <a:gd name="T4" fmla="*/ 2147483647 w 10000"/>
              <a:gd name="T5" fmla="*/ 545154503 h 11631"/>
              <a:gd name="T6" fmla="*/ 2147483647 w 10000"/>
              <a:gd name="T7" fmla="*/ 0 h 11631"/>
              <a:gd name="T8" fmla="*/ 0 w 10000"/>
              <a:gd name="T9" fmla="*/ 2147483647 h 11631"/>
              <a:gd name="T10" fmla="*/ 2147483647 w 10000"/>
              <a:gd name="T11" fmla="*/ 2147483647 h 11631"/>
              <a:gd name="T12" fmla="*/ 2147483647 w 10000"/>
              <a:gd name="T13" fmla="*/ 2147483647 h 11631"/>
              <a:gd name="T14" fmla="*/ 2147483647 w 10000"/>
              <a:gd name="T15" fmla="*/ 2147483647 h 11631"/>
              <a:gd name="T16" fmla="*/ 2147483647 w 10000"/>
              <a:gd name="T17" fmla="*/ 2147483647 h 11631"/>
              <a:gd name="T18" fmla="*/ 2147483647 w 10000"/>
              <a:gd name="T19" fmla="*/ 2147483647 h 11631"/>
              <a:gd name="T20" fmla="*/ 2147483647 w 10000"/>
              <a:gd name="T21" fmla="*/ 2147483647 h 11631"/>
              <a:gd name="T22" fmla="*/ 2147483647 w 10000"/>
              <a:gd name="T23" fmla="*/ 2147483647 h 11631"/>
              <a:gd name="T24" fmla="*/ 2147483647 w 10000"/>
              <a:gd name="T25" fmla="*/ 2147483647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00"/>
              <a:gd name="T40" fmla="*/ 0 h 11631"/>
              <a:gd name="T41" fmla="*/ 10000 w 10000"/>
              <a:gd name="T42" fmla="*/ 11631 h 116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2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1293612189 w 12864"/>
              <a:gd name="T1" fmla="*/ 0 h 10000"/>
              <a:gd name="T2" fmla="*/ 1011966831 w 12864"/>
              <a:gd name="T3" fmla="*/ 2147483647 h 10000"/>
              <a:gd name="T4" fmla="*/ 874630036 w 12864"/>
              <a:gd name="T5" fmla="*/ 2147483647 h 10000"/>
              <a:gd name="T6" fmla="*/ 831178160 w 12864"/>
              <a:gd name="T7" fmla="*/ 2147483647 h 10000"/>
              <a:gd name="T8" fmla="*/ 358854256 w 12864"/>
              <a:gd name="T9" fmla="*/ 2147483647 h 10000"/>
              <a:gd name="T10" fmla="*/ 70025639 w 12864"/>
              <a:gd name="T11" fmla="*/ 2147483647 h 10000"/>
              <a:gd name="T12" fmla="*/ 0 w 12864"/>
              <a:gd name="T13" fmla="*/ 2147483647 h 10000"/>
              <a:gd name="T14" fmla="*/ 478343726 w 12864"/>
              <a:gd name="T15" fmla="*/ 2147483647 h 10000"/>
              <a:gd name="T16" fmla="*/ 370876445 w 12864"/>
              <a:gd name="T17" fmla="*/ 2147483647 h 10000"/>
              <a:gd name="T18" fmla="*/ 921572160 w 12864"/>
              <a:gd name="T19" fmla="*/ 2147483647 h 10000"/>
              <a:gd name="T20" fmla="*/ 1237556080 w 12864"/>
              <a:gd name="T21" fmla="*/ 2147483647 h 10000"/>
              <a:gd name="T22" fmla="*/ 1061623816 w 12864"/>
              <a:gd name="T23" fmla="*/ 2147483647 h 10000"/>
              <a:gd name="T24" fmla="*/ 1177817052 w 12864"/>
              <a:gd name="T25" fmla="*/ 2147483647 h 10000"/>
              <a:gd name="T26" fmla="*/ 1296335777 w 12864"/>
              <a:gd name="T27" fmla="*/ 2147483647 h 10000"/>
              <a:gd name="T28" fmla="*/ 1433082137 w 12864"/>
              <a:gd name="T29" fmla="*/ 2147483647 h 10000"/>
              <a:gd name="T30" fmla="*/ 1465667183 w 12864"/>
              <a:gd name="T31" fmla="*/ 2147483647 h 10000"/>
              <a:gd name="T32" fmla="*/ 1747126583 w 12864"/>
              <a:gd name="T33" fmla="*/ 2147483647 h 10000"/>
              <a:gd name="T34" fmla="*/ 1625117609 w 12864"/>
              <a:gd name="T35" fmla="*/ 2147483647 h 10000"/>
              <a:gd name="T36" fmla="*/ 1426294984 w 12864"/>
              <a:gd name="T37" fmla="*/ 2147483647 h 10000"/>
              <a:gd name="T38" fmla="*/ 1525608954 w 12864"/>
              <a:gd name="T39" fmla="*/ 2147483647 h 10000"/>
              <a:gd name="T40" fmla="*/ 1508925045 w 12864"/>
              <a:gd name="T41" fmla="*/ 2147483647 h 10000"/>
              <a:gd name="T42" fmla="*/ 1243955204 w 12864"/>
              <a:gd name="T43" fmla="*/ 2147483647 h 10000"/>
              <a:gd name="T44" fmla="*/ 1376444991 w 12864"/>
              <a:gd name="T45" fmla="*/ 2147483647 h 10000"/>
              <a:gd name="T46" fmla="*/ 1535498997 w 12864"/>
              <a:gd name="T47" fmla="*/ 2147483647 h 10000"/>
              <a:gd name="T48" fmla="*/ 1878646969 w 12864"/>
              <a:gd name="T49" fmla="*/ 2147483647 h 10000"/>
              <a:gd name="T50" fmla="*/ 2003177460 w 12864"/>
              <a:gd name="T51" fmla="*/ 2147483647 h 10000"/>
              <a:gd name="T52" fmla="*/ 2147483647 w 12864"/>
              <a:gd name="T53" fmla="*/ 2147483647 h 10000"/>
              <a:gd name="T54" fmla="*/ 2147483647 w 12864"/>
              <a:gd name="T55" fmla="*/ 2147483647 h 10000"/>
              <a:gd name="T56" fmla="*/ 2147483647 w 12864"/>
              <a:gd name="T57" fmla="*/ 2147483647 h 10000"/>
              <a:gd name="T58" fmla="*/ 2143801090 w 12864"/>
              <a:gd name="T59" fmla="*/ 2147483647 h 10000"/>
              <a:gd name="T60" fmla="*/ 1844501750 w 12864"/>
              <a:gd name="T61" fmla="*/ 2147483647 h 10000"/>
              <a:gd name="T62" fmla="*/ 1508730359 w 12864"/>
              <a:gd name="T63" fmla="*/ 2147483647 h 10000"/>
              <a:gd name="T64" fmla="*/ 1441225377 w 12864"/>
              <a:gd name="T65" fmla="*/ 2147483647 h 10000"/>
              <a:gd name="T66" fmla="*/ 1376444991 w 12864"/>
              <a:gd name="T67" fmla="*/ 2147483647 h 10000"/>
              <a:gd name="T68" fmla="*/ 1525608954 w 12864"/>
              <a:gd name="T69" fmla="*/ 2147483647 h 10000"/>
              <a:gd name="T70" fmla="*/ 1525608954 w 12864"/>
              <a:gd name="T71" fmla="*/ 2147483647 h 10000"/>
              <a:gd name="T72" fmla="*/ 1293612189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864"/>
              <a:gd name="T112" fmla="*/ 0 h 10000"/>
              <a:gd name="T113" fmla="*/ 12864 w 12864"/>
              <a:gd name="T114" fmla="*/ 10000 h 1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43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595 h 191264"/>
              <a:gd name="T2" fmla="*/ 432 w 348468"/>
              <a:gd name="T3" fmla="*/ 836 h 191264"/>
              <a:gd name="T4" fmla="*/ 687 w 348468"/>
              <a:gd name="T5" fmla="*/ 710 h 191264"/>
              <a:gd name="T6" fmla="*/ 920 w 348468"/>
              <a:gd name="T7" fmla="*/ 824 h 191264"/>
              <a:gd name="T8" fmla="*/ 1375 w 348468"/>
              <a:gd name="T9" fmla="*/ 733 h 191264"/>
              <a:gd name="T10" fmla="*/ 1475 w 348468"/>
              <a:gd name="T11" fmla="*/ 458 h 191264"/>
              <a:gd name="T12" fmla="*/ 1075 w 348468"/>
              <a:gd name="T13" fmla="*/ 23 h 191264"/>
              <a:gd name="T14" fmla="*/ 709 w 348468"/>
              <a:gd name="T15" fmla="*/ 92 h 191264"/>
              <a:gd name="T16" fmla="*/ 488 w 348468"/>
              <a:gd name="T17" fmla="*/ 0 h 191264"/>
              <a:gd name="T18" fmla="*/ 122 w 348468"/>
              <a:gd name="T19" fmla="*/ 321 h 191264"/>
              <a:gd name="T20" fmla="*/ 0 w 348468"/>
              <a:gd name="T21" fmla="*/ 595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8468"/>
              <a:gd name="T34" fmla="*/ 0 h 191264"/>
              <a:gd name="T35" fmla="*/ 348468 w 348468"/>
              <a:gd name="T36" fmla="*/ 191264 h 1912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4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7 h 773"/>
              <a:gd name="T2" fmla="*/ 2147483647 w 675"/>
              <a:gd name="T3" fmla="*/ 2147483647 h 773"/>
              <a:gd name="T4" fmla="*/ 2147483647 w 675"/>
              <a:gd name="T5" fmla="*/ 2147483647 h 773"/>
              <a:gd name="T6" fmla="*/ 2147483647 w 675"/>
              <a:gd name="T7" fmla="*/ 2147483647 h 773"/>
              <a:gd name="T8" fmla="*/ 2147483647 w 675"/>
              <a:gd name="T9" fmla="*/ 2147483647 h 773"/>
              <a:gd name="T10" fmla="*/ 2147483647 w 675"/>
              <a:gd name="T11" fmla="*/ 2147483647 h 773"/>
              <a:gd name="T12" fmla="*/ 2147483647 w 675"/>
              <a:gd name="T13" fmla="*/ 2147483647 h 773"/>
              <a:gd name="T14" fmla="*/ 2147483647 w 675"/>
              <a:gd name="T15" fmla="*/ 2147483647 h 773"/>
              <a:gd name="T16" fmla="*/ 2147483647 w 675"/>
              <a:gd name="T17" fmla="*/ 2147483647 h 773"/>
              <a:gd name="T18" fmla="*/ 2147483647 w 675"/>
              <a:gd name="T19" fmla="*/ 2147483647 h 773"/>
              <a:gd name="T20" fmla="*/ 2147483647 w 675"/>
              <a:gd name="T21" fmla="*/ 2147483647 h 773"/>
              <a:gd name="T22" fmla="*/ 2147483647 w 675"/>
              <a:gd name="T23" fmla="*/ 2147483647 h 773"/>
              <a:gd name="T24" fmla="*/ 2147483647 w 675"/>
              <a:gd name="T25" fmla="*/ 2147483647 h 773"/>
              <a:gd name="T26" fmla="*/ 2147483647 w 675"/>
              <a:gd name="T27" fmla="*/ 0 h 773"/>
              <a:gd name="T28" fmla="*/ 0 w 675"/>
              <a:gd name="T29" fmla="*/ 2147483647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75"/>
              <a:gd name="T46" fmla="*/ 0 h 773"/>
              <a:gd name="T47" fmla="*/ 675 w 675"/>
              <a:gd name="T48" fmla="*/ 773 h 7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45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7 w 138"/>
              <a:gd name="T1" fmla="*/ 0 h 271"/>
              <a:gd name="T2" fmla="*/ 2147483647 w 138"/>
              <a:gd name="T3" fmla="*/ 0 h 271"/>
              <a:gd name="T4" fmla="*/ 0 w 138"/>
              <a:gd name="T5" fmla="*/ 2147483647 h 271"/>
              <a:gd name="T6" fmla="*/ 2147483647 w 138"/>
              <a:gd name="T7" fmla="*/ 2147483647 h 271"/>
              <a:gd name="T8" fmla="*/ 2147483647 w 138"/>
              <a:gd name="T9" fmla="*/ 2147483647 h 271"/>
              <a:gd name="T10" fmla="*/ 2147483647 w 138"/>
              <a:gd name="T11" fmla="*/ 2147483647 h 271"/>
              <a:gd name="T12" fmla="*/ 2147483647 w 138"/>
              <a:gd name="T13" fmla="*/ 2147483647 h 271"/>
              <a:gd name="T14" fmla="*/ 2147483647 w 138"/>
              <a:gd name="T15" fmla="*/ 2147483647 h 271"/>
              <a:gd name="T16" fmla="*/ 2147483647 w 138"/>
              <a:gd name="T17" fmla="*/ 2147483647 h 271"/>
              <a:gd name="T18" fmla="*/ 2147483647 w 138"/>
              <a:gd name="T19" fmla="*/ 2147483647 h 271"/>
              <a:gd name="T20" fmla="*/ 2147483647 w 138"/>
              <a:gd name="T21" fmla="*/ 2147483647 h 271"/>
              <a:gd name="T22" fmla="*/ 2147483647 w 138"/>
              <a:gd name="T23" fmla="*/ 2147483647 h 271"/>
              <a:gd name="T24" fmla="*/ 2147483647 w 138"/>
              <a:gd name="T25" fmla="*/ 2147483647 h 271"/>
              <a:gd name="T26" fmla="*/ 2147483647 w 138"/>
              <a:gd name="T27" fmla="*/ 2147483647 h 271"/>
              <a:gd name="T28" fmla="*/ 2147483647 w 138"/>
              <a:gd name="T29" fmla="*/ 2147483647 h 271"/>
              <a:gd name="T30" fmla="*/ 2147483647 w 138"/>
              <a:gd name="T31" fmla="*/ 2147483647 h 271"/>
              <a:gd name="T32" fmla="*/ 2147483647 w 138"/>
              <a:gd name="T33" fmla="*/ 2147483647 h 271"/>
              <a:gd name="T34" fmla="*/ 2147483647 w 138"/>
              <a:gd name="T35" fmla="*/ 2147483647 h 271"/>
              <a:gd name="T36" fmla="*/ 2147483647 w 138"/>
              <a:gd name="T37" fmla="*/ 2147483647 h 271"/>
              <a:gd name="T38" fmla="*/ 2147483647 w 138"/>
              <a:gd name="T39" fmla="*/ 2147483647 h 271"/>
              <a:gd name="T40" fmla="*/ 2147483647 w 138"/>
              <a:gd name="T41" fmla="*/ 2147483647 h 271"/>
              <a:gd name="T42" fmla="*/ 2147483647 w 138"/>
              <a:gd name="T43" fmla="*/ 2147483647 h 271"/>
              <a:gd name="T44" fmla="*/ 2147483647 w 138"/>
              <a:gd name="T45" fmla="*/ 2147483647 h 271"/>
              <a:gd name="T46" fmla="*/ 2147483647 w 138"/>
              <a:gd name="T47" fmla="*/ 2147483647 h 271"/>
              <a:gd name="T48" fmla="*/ 2147483647 w 138"/>
              <a:gd name="T49" fmla="*/ 2147483647 h 271"/>
              <a:gd name="T50" fmla="*/ 2147483647 w 138"/>
              <a:gd name="T51" fmla="*/ 2147483647 h 271"/>
              <a:gd name="T52" fmla="*/ 2147483647 w 138"/>
              <a:gd name="T53" fmla="*/ 2147483647 h 271"/>
              <a:gd name="T54" fmla="*/ 2147483647 w 138"/>
              <a:gd name="T55" fmla="*/ 2147483647 h 271"/>
              <a:gd name="T56" fmla="*/ 2147483647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8"/>
              <a:gd name="T88" fmla="*/ 0 h 271"/>
              <a:gd name="T89" fmla="*/ 138 w 138"/>
              <a:gd name="T90" fmla="*/ 271 h 27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6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7 w 107"/>
              <a:gd name="T1" fmla="*/ 2147483647 h 190"/>
              <a:gd name="T2" fmla="*/ 0 w 107"/>
              <a:gd name="T3" fmla="*/ 2147483647 h 190"/>
              <a:gd name="T4" fmla="*/ 2147483647 w 107"/>
              <a:gd name="T5" fmla="*/ 2147483647 h 190"/>
              <a:gd name="T6" fmla="*/ 2147483647 w 107"/>
              <a:gd name="T7" fmla="*/ 2147483647 h 190"/>
              <a:gd name="T8" fmla="*/ 2147483647 w 107"/>
              <a:gd name="T9" fmla="*/ 2147483647 h 190"/>
              <a:gd name="T10" fmla="*/ 2147483647 w 107"/>
              <a:gd name="T11" fmla="*/ 2147483647 h 190"/>
              <a:gd name="T12" fmla="*/ 2147483647 w 107"/>
              <a:gd name="T13" fmla="*/ 2147483647 h 190"/>
              <a:gd name="T14" fmla="*/ 2147483647 w 107"/>
              <a:gd name="T15" fmla="*/ 2147483647 h 190"/>
              <a:gd name="T16" fmla="*/ 2147483647 w 107"/>
              <a:gd name="T17" fmla="*/ 2147483647 h 190"/>
              <a:gd name="T18" fmla="*/ 2147483647 w 107"/>
              <a:gd name="T19" fmla="*/ 2147483647 h 190"/>
              <a:gd name="T20" fmla="*/ 2147483647 w 107"/>
              <a:gd name="T21" fmla="*/ 2147483647 h 190"/>
              <a:gd name="T22" fmla="*/ 2147483647 w 107"/>
              <a:gd name="T23" fmla="*/ 2147483647 h 190"/>
              <a:gd name="T24" fmla="*/ 2147483647 w 107"/>
              <a:gd name="T25" fmla="*/ 2147483647 h 190"/>
              <a:gd name="T26" fmla="*/ 2147483647 w 107"/>
              <a:gd name="T27" fmla="*/ 2147483647 h 190"/>
              <a:gd name="T28" fmla="*/ 2147483647 w 107"/>
              <a:gd name="T29" fmla="*/ 2147483647 h 190"/>
              <a:gd name="T30" fmla="*/ 2147483647 w 107"/>
              <a:gd name="T31" fmla="*/ 2147483647 h 190"/>
              <a:gd name="T32" fmla="*/ 2147483647 w 107"/>
              <a:gd name="T33" fmla="*/ 2147483647 h 190"/>
              <a:gd name="T34" fmla="*/ 2147483647 w 107"/>
              <a:gd name="T35" fmla="*/ 2147483647 h 190"/>
              <a:gd name="T36" fmla="*/ 2147483647 w 107"/>
              <a:gd name="T37" fmla="*/ 2147483647 h 190"/>
              <a:gd name="T38" fmla="*/ 2147483647 w 107"/>
              <a:gd name="T39" fmla="*/ 2147483647 h 190"/>
              <a:gd name="T40" fmla="*/ 2147483647 w 107"/>
              <a:gd name="T41" fmla="*/ 2147483647 h 190"/>
              <a:gd name="T42" fmla="*/ 2147483647 w 107"/>
              <a:gd name="T43" fmla="*/ 2147483647 h 190"/>
              <a:gd name="T44" fmla="*/ 2147483647 w 107"/>
              <a:gd name="T45" fmla="*/ 2147483647 h 190"/>
              <a:gd name="T46" fmla="*/ 2147483647 w 107"/>
              <a:gd name="T47" fmla="*/ 2147483647 h 190"/>
              <a:gd name="T48" fmla="*/ 2147483647 w 107"/>
              <a:gd name="T49" fmla="*/ 2147483647 h 190"/>
              <a:gd name="T50" fmla="*/ 2147483647 w 107"/>
              <a:gd name="T51" fmla="*/ 2147483647 h 190"/>
              <a:gd name="T52" fmla="*/ 2147483647 w 107"/>
              <a:gd name="T53" fmla="*/ 2147483647 h 190"/>
              <a:gd name="T54" fmla="*/ 2147483647 w 107"/>
              <a:gd name="T55" fmla="*/ 2147483647 h 190"/>
              <a:gd name="T56" fmla="*/ 2147483647 w 107"/>
              <a:gd name="T57" fmla="*/ 2147483647 h 190"/>
              <a:gd name="T58" fmla="*/ 2147483647 w 107"/>
              <a:gd name="T59" fmla="*/ 0 h 190"/>
              <a:gd name="T60" fmla="*/ 2147483647 w 107"/>
              <a:gd name="T61" fmla="*/ 2147483647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7"/>
              <a:gd name="T94" fmla="*/ 0 h 190"/>
              <a:gd name="T95" fmla="*/ 107 w 107"/>
              <a:gd name="T96" fmla="*/ 190 h 19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rgbClr val="00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47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0 h 10000"/>
              <a:gd name="T20" fmla="*/ 2147483647 w 10000"/>
              <a:gd name="T21" fmla="*/ 0 h 10000"/>
              <a:gd name="T22" fmla="*/ 2147483647 w 10000"/>
              <a:gd name="T23" fmla="*/ 2147483647 h 10000"/>
              <a:gd name="T24" fmla="*/ 0 w 10000"/>
              <a:gd name="T25" fmla="*/ 2147483647 h 10000"/>
              <a:gd name="T26" fmla="*/ 1649038485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000"/>
              <a:gd name="T61" fmla="*/ 0 h 10000"/>
              <a:gd name="T62" fmla="*/ 10000 w 10000"/>
              <a:gd name="T63" fmla="*/ 10000 h 1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8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7 w 10000"/>
              <a:gd name="T1" fmla="*/ 495727006 h 6448"/>
              <a:gd name="T2" fmla="*/ 2147483647 w 10000"/>
              <a:gd name="T3" fmla="*/ 274643859 h 6448"/>
              <a:gd name="T4" fmla="*/ 2147483647 w 10000"/>
              <a:gd name="T5" fmla="*/ 0 h 6448"/>
              <a:gd name="T6" fmla="*/ 1183506848 w 10000"/>
              <a:gd name="T7" fmla="*/ 914090771 h 6448"/>
              <a:gd name="T8" fmla="*/ 0 w 10000"/>
              <a:gd name="T9" fmla="*/ 2147483647 h 6448"/>
              <a:gd name="T10" fmla="*/ 0 w 10000"/>
              <a:gd name="T11" fmla="*/ 2147483647 h 6448"/>
              <a:gd name="T12" fmla="*/ 1972542595 w 10000"/>
              <a:gd name="T13" fmla="*/ 2147483647 h 6448"/>
              <a:gd name="T14" fmla="*/ 2147483647 w 10000"/>
              <a:gd name="T15" fmla="*/ 2147483647 h 6448"/>
              <a:gd name="T16" fmla="*/ 2147483647 w 10000"/>
              <a:gd name="T17" fmla="*/ 2147483647 h 6448"/>
              <a:gd name="T18" fmla="*/ 2147483647 w 10000"/>
              <a:gd name="T19" fmla="*/ 2147483647 h 6448"/>
              <a:gd name="T20" fmla="*/ 2147483647 w 10000"/>
              <a:gd name="T21" fmla="*/ 2147483647 h 6448"/>
              <a:gd name="T22" fmla="*/ 2147483647 w 10000"/>
              <a:gd name="T23" fmla="*/ 2147483647 h 6448"/>
              <a:gd name="T24" fmla="*/ 2147483647 w 10000"/>
              <a:gd name="T25" fmla="*/ 914090771 h 6448"/>
              <a:gd name="T26" fmla="*/ 2147483647 w 10000"/>
              <a:gd name="T27" fmla="*/ 49572700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000"/>
              <a:gd name="T43" fmla="*/ 0 h 6448"/>
              <a:gd name="T44" fmla="*/ 10000 w 10000"/>
              <a:gd name="T45" fmla="*/ 6448 h 64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93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Progeny-tested bulls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4163" indent="-284163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O-Bee Manfred Justice</a:t>
            </a:r>
            <a:endParaRPr lang="en-US" dirty="0" smtClean="0">
              <a:solidFill>
                <a:srgbClr val="244270"/>
              </a:solidFill>
            </a:endParaRPr>
          </a:p>
          <a:p>
            <a:pPr marL="630238" lvl="1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More than </a:t>
            </a:r>
            <a:r>
              <a:rPr lang="en-US" dirty="0" smtClean="0">
                <a:solidFill>
                  <a:srgbClr val="244270"/>
                </a:solidFill>
              </a:rPr>
              <a:t>100,000 </a:t>
            </a:r>
            <a:r>
              <a:rPr lang="en-US" dirty="0" smtClean="0">
                <a:solidFill>
                  <a:srgbClr val="244270"/>
                </a:solidFill>
              </a:rPr>
              <a:t>daughters</a:t>
            </a:r>
            <a:r>
              <a:rPr lang="en-US" dirty="0" smtClean="0"/>
              <a:t> with milk yield records</a:t>
            </a:r>
          </a:p>
          <a:p>
            <a:pPr marL="1041718" lvl="2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60,000 in U.S. plus 40,000 in 25 other countries</a:t>
            </a:r>
          </a:p>
          <a:p>
            <a:pPr marL="630238" lvl="1">
              <a:lnSpc>
                <a:spcPts val="3200"/>
              </a:lnSpc>
              <a:spcAft>
                <a:spcPts val="6000"/>
              </a:spcAft>
            </a:pPr>
            <a:r>
              <a:rPr lang="en-US" dirty="0" smtClean="0">
                <a:solidFill>
                  <a:srgbClr val="244270"/>
                </a:solidFill>
              </a:rPr>
              <a:t>1 million units </a:t>
            </a:r>
            <a:r>
              <a:rPr lang="en-US" dirty="0" smtClean="0"/>
              <a:t>of semen sold worth</a:t>
            </a:r>
            <a:r>
              <a:rPr lang="en-US" dirty="0" smtClean="0">
                <a:solidFill>
                  <a:srgbClr val="00563F"/>
                </a:solidFill>
              </a:rPr>
              <a:t> $30 million</a:t>
            </a:r>
          </a:p>
          <a:p>
            <a:pPr marL="284163" indent="-284163">
              <a:lnSpc>
                <a:spcPts val="3200"/>
              </a:lnSpc>
              <a:spcAft>
                <a:spcPts val="1800"/>
              </a:spcAft>
            </a:pPr>
            <a:r>
              <a:rPr lang="en-US" dirty="0" smtClean="0"/>
              <a:t>About 10,000 dairy </a:t>
            </a:r>
            <a:r>
              <a:rPr lang="en-US" dirty="0" smtClean="0"/>
              <a:t>bull</a:t>
            </a:r>
            <a:r>
              <a:rPr lang="en-US" spc="200" dirty="0" smtClean="0"/>
              <a:t>s/</a:t>
            </a:r>
            <a:r>
              <a:rPr lang="en-US" dirty="0" smtClean="0"/>
              <a:t>year were </a:t>
            </a:r>
            <a:r>
              <a:rPr lang="en-US" dirty="0" smtClean="0"/>
              <a:t>progeny tested</a:t>
            </a:r>
          </a:p>
          <a:p>
            <a:pPr marL="630238" lvl="1">
              <a:lnSpc>
                <a:spcPts val="3200"/>
              </a:lnSpc>
            </a:pPr>
            <a:r>
              <a:rPr lang="en-US" dirty="0" smtClean="0"/>
              <a:t>Best 1</a:t>
            </a:r>
            <a:r>
              <a:rPr lang="en-US" spc="200" dirty="0" smtClean="0"/>
              <a:t>0–</a:t>
            </a:r>
            <a:r>
              <a:rPr lang="en-US" dirty="0" smtClean="0"/>
              <a:t>20% selected for global </a:t>
            </a:r>
            <a:r>
              <a:rPr lang="en-US" dirty="0" smtClean="0"/>
              <a:t>use</a:t>
            </a:r>
          </a:p>
          <a:p>
            <a:pPr lvl="1">
              <a:lnSpc>
                <a:spcPts val="3200"/>
              </a:lnSpc>
            </a:pPr>
            <a:r>
              <a:rPr lang="en-US" dirty="0" smtClean="0"/>
              <a:t>Young bulls with genomic tests replacing progeny-tested bulls</a:t>
            </a:r>
            <a:endParaRPr lang="en-US" dirty="0"/>
          </a:p>
        </p:txBody>
      </p:sp>
      <p:pic>
        <p:nvPicPr>
          <p:cNvPr id="69634" name="Picture 2" descr="http://virtualdirectory.wwsires.com/watermark.cfm?imagefullpath=M%22%3A%3AR4H%23%22K%233%5D*XJR%25YCC%5CPA9%3AFV%23HX%2BPN%3CFP%2CRJGA%2F%2F1SK6%5CQ%5CO)%23%3AAV8%2623%0AMCZO9I%3D2ON89!%26YN%23%25A2O%24%5C%2F1K*%23%2FSI%23M%5B%5C_(SP(%20HM*%5DFHOO%3CEB1F8S60%3BMY%0A3BHR-G(%3A%3ETKJG%278N_%27L%3B%2BU%3A%25%22K0%20%20%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7069" y="2"/>
            <a:ext cx="1926931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8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are important!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4" y="964556"/>
            <a:ext cx="7583948" cy="5635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6633275" y="4014060"/>
            <a:ext cx="382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Source:</a:t>
            </a:r>
            <a:r>
              <a:rPr lang="en-US" dirty="0"/>
              <a:t> http://</a:t>
            </a:r>
            <a:r>
              <a:rPr lang="en-US" dirty="0" err="1" smtClean="0"/>
              <a:t>cowbirdsinlove.com</a:t>
            </a:r>
            <a:r>
              <a:rPr lang="en-US" dirty="0" smtClean="0"/>
              <a:t>/46.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Hunting 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3475"/>
            <a:ext cx="8229600" cy="4800600"/>
          </a:xfrm>
        </p:spPr>
        <p:txBody>
          <a:bodyPr/>
          <a:lstStyle/>
          <a:p>
            <a:r>
              <a:rPr lang="en-US" dirty="0" smtClean="0"/>
              <a:t>Agricultural research and the challenge of feeding 9 billion people</a:t>
            </a:r>
          </a:p>
          <a:p>
            <a:r>
              <a:rPr lang="en-US" dirty="0" smtClean="0"/>
              <a:t>Dairy data and genetic improvement</a:t>
            </a:r>
          </a:p>
          <a:p>
            <a:r>
              <a:rPr lang="en-US" dirty="0" smtClean="0"/>
              <a:t>Using genomic information to find causal variants</a:t>
            </a:r>
          </a:p>
          <a:p>
            <a:r>
              <a:rPr lang="en-US" dirty="0" smtClean="0"/>
              <a:t>Questions and (maybe) answers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802"/>
          <a:stretch/>
        </p:blipFill>
        <p:spPr>
          <a:xfrm>
            <a:off x="441516" y="3750593"/>
            <a:ext cx="8188559" cy="2456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706" y="6214823"/>
            <a:ext cx="31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Source:</a:t>
            </a:r>
            <a:r>
              <a:rPr lang="en-US" dirty="0"/>
              <a:t> https://</a:t>
            </a:r>
            <a:r>
              <a:rPr lang="en-US" dirty="0" err="1"/>
              <a:t>xkcd.com</a:t>
            </a:r>
            <a:r>
              <a:rPr lang="en-US" dirty="0"/>
              <a:t>/585</a:t>
            </a:r>
            <a:r>
              <a:rPr lang="en-US" dirty="0" smtClean="0"/>
              <a:t>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Mendelian recessives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Classical model of inheritance</a:t>
            </a:r>
          </a:p>
          <a:p>
            <a:r>
              <a:rPr lang="en-US" dirty="0" smtClean="0"/>
              <a:t>One locus, typically with two alleles</a:t>
            </a:r>
          </a:p>
          <a:p>
            <a:r>
              <a:rPr lang="en-US" dirty="0" smtClean="0"/>
              <a:t>Often exhibit complete dominance</a:t>
            </a:r>
          </a:p>
          <a:p>
            <a:r>
              <a:rPr lang="en-US" dirty="0" smtClean="0"/>
              <a:t>e.g., Mendel’s experiments</a:t>
            </a:r>
            <a:endParaRPr lang="en-US" dirty="0"/>
          </a:p>
        </p:txBody>
      </p:sp>
      <p:pic>
        <p:nvPicPr>
          <p:cNvPr id="2050" name="Picture 2" descr="https://upload.wikimedia.org/wikipedia/commons/thumb/1/17/Punnett_square_mendel_flowers.svg/250px-Punnett_square_mendel_flower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43" y="3379233"/>
            <a:ext cx="3019649" cy="30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616284" y="4591751"/>
            <a:ext cx="29539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Source: </a:t>
            </a:r>
            <a:r>
              <a:rPr lang="en-US" sz="1000" b="1" dirty="0" smtClean="0">
                <a:solidFill>
                  <a:srgbClr val="D9D7AC"/>
                </a:solidFill>
              </a:rPr>
              <a:t>https</a:t>
            </a:r>
            <a:r>
              <a:rPr lang="en-US" sz="1000" b="1" dirty="0">
                <a:solidFill>
                  <a:srgbClr val="D9D7AC"/>
                </a:solidFill>
              </a:rPr>
              <a:t>://</a:t>
            </a:r>
            <a:r>
              <a:rPr lang="en-US" sz="1000" b="1" dirty="0" err="1" smtClean="0">
                <a:solidFill>
                  <a:srgbClr val="D9D7AC"/>
                </a:solidFill>
              </a:rPr>
              <a:t>commons.wikimedia.org</a:t>
            </a:r>
            <a:r>
              <a:rPr lang="en-US" sz="1000" b="1" dirty="0" smtClean="0">
                <a:solidFill>
                  <a:srgbClr val="D9D7AC"/>
                </a:solidFill>
              </a:rPr>
              <a:t>/wiki/</a:t>
            </a:r>
            <a:r>
              <a:rPr lang="en-US" sz="1000" b="1" dirty="0" err="1" smtClean="0">
                <a:solidFill>
                  <a:srgbClr val="D9D7AC"/>
                </a:solidFill>
              </a:rPr>
              <a:t>File:Punnett_square_mendel_flowers.svg</a:t>
            </a:r>
            <a:r>
              <a:rPr lang="en-US" sz="1000" b="1" dirty="0" smtClean="0">
                <a:solidFill>
                  <a:schemeClr val="bg1"/>
                </a:solidFill>
              </a:rPr>
              <a:t>.</a:t>
            </a: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mongyc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371" y="3927239"/>
            <a:ext cx="22860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Mendelian recessives are not unusual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1875323"/>
              </p:ext>
            </p:extLst>
          </p:nvPr>
        </p:nvGraphicFramePr>
        <p:xfrm>
          <a:off x="285008" y="1371600"/>
          <a:ext cx="8400845" cy="4470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647"/>
                <a:gridCol w="1163781"/>
                <a:gridCol w="1655246"/>
                <a:gridCol w="2782300"/>
                <a:gridCol w="219655"/>
                <a:gridCol w="1784216"/>
              </a:tblGrid>
              <a:tr h="340452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Name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Chrome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Location (Mbp)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Freq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 of minor haplotype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baseline="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rebuchet MS"/>
                          <a:cs typeface="Trebuchet MS"/>
                        </a:rPr>
                        <a:t>Gene Name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244270"/>
                          </a:solidFill>
                          <a:latin typeface="Trebuchet MS"/>
                          <a:cs typeface="Trebuchet MS"/>
                        </a:rPr>
                        <a:t>HH1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63.15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1.92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APAF1</a:t>
                      </a:r>
                      <a:endParaRPr lang="en-US" sz="1800" b="1" i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625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244270"/>
                          </a:solidFill>
                          <a:latin typeface="Trebuchet MS"/>
                          <a:cs typeface="Trebuchet MS"/>
                        </a:rPr>
                        <a:t>HH2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94.8</a:t>
                      </a:r>
                      <a:r>
                        <a:rPr lang="en-US" sz="1800" b="1" baseline="0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 to </a:t>
                      </a:r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96.6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1.66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unknown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</a:tr>
              <a:tr h="36430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244270"/>
                          </a:solidFill>
                          <a:latin typeface="Trebuchet MS"/>
                          <a:cs typeface="Trebuchet MS"/>
                        </a:rPr>
                        <a:t>HH3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8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95.41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2.95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SMC2</a:t>
                      </a:r>
                      <a:endParaRPr lang="en-US" sz="1800" b="1" i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</a:tr>
              <a:tr h="39633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244270"/>
                          </a:solidFill>
                          <a:latin typeface="Trebuchet MS"/>
                          <a:cs typeface="Trebuchet MS"/>
                        </a:rPr>
                        <a:t>HH4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1.27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0.37</a:t>
                      </a: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GART</a:t>
                      </a:r>
                      <a:endParaRPr lang="en-US" sz="1800" b="1" i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244270"/>
                          </a:solidFill>
                          <a:latin typeface="Trebuchet MS"/>
                          <a:cs typeface="Trebuchet MS"/>
                        </a:rPr>
                        <a:t>HH5</a:t>
                      </a:r>
                      <a:endParaRPr lang="en-US" sz="1800" b="1" dirty="0">
                        <a:solidFill>
                          <a:srgbClr val="24427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9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93.2</a:t>
                      </a:r>
                      <a:r>
                        <a:rPr lang="en-US" sz="1800" b="1" baseline="0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 to </a:t>
                      </a:r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93.3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2.22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i="1" dirty="0" smtClean="0">
                          <a:solidFill>
                            <a:srgbClr val="00523C"/>
                          </a:solidFill>
                          <a:latin typeface="+mn-lt"/>
                          <a:cs typeface="Trebuchet MS"/>
                        </a:rPr>
                        <a:t>TFB1M</a:t>
                      </a:r>
                      <a:endParaRPr lang="en-US" sz="1800" b="1" i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</a:tr>
              <a:tr h="3421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JH1</a:t>
                      </a:r>
                      <a:endParaRPr lang="en-US" sz="1800" b="1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15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15.70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12.10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CWC15</a:t>
                      </a:r>
                      <a:endParaRPr lang="en-US" sz="1800" b="1" i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</a:tr>
              <a:tr h="342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FF00"/>
                          </a:solidFill>
                          <a:latin typeface="+mn-lt"/>
                          <a:cs typeface="Trebuchet MS"/>
                        </a:rPr>
                        <a:t>JH2</a:t>
                      </a: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8.81 to 9.41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1.3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+mn-lt"/>
                          <a:cs typeface="Trebuchet MS"/>
                        </a:rPr>
                        <a:t>unknown</a:t>
                      </a:r>
                    </a:p>
                  </a:txBody>
                  <a:tcPr marL="86061" marR="86061"/>
                </a:tc>
              </a:tr>
              <a:tr h="35735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6600"/>
                          </a:solidFill>
                          <a:latin typeface="Trebuchet MS"/>
                          <a:cs typeface="Trebuchet MS"/>
                        </a:rPr>
                        <a:t>BH1</a:t>
                      </a:r>
                      <a:endParaRPr lang="en-US" sz="1800" b="1" dirty="0">
                        <a:solidFill>
                          <a:srgbClr val="FF66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7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42.8</a:t>
                      </a:r>
                      <a:r>
                        <a:rPr lang="en-US" sz="1800" b="1" baseline="0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 to </a:t>
                      </a:r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47.0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6.67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unknown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6600"/>
                          </a:solidFill>
                          <a:latin typeface="Trebuchet MS"/>
                          <a:cs typeface="Trebuchet MS"/>
                        </a:rPr>
                        <a:t>BH2</a:t>
                      </a:r>
                      <a:endParaRPr lang="en-US" sz="1800" b="1" dirty="0">
                        <a:solidFill>
                          <a:srgbClr val="FF66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19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11.1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7.78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523C"/>
                          </a:solidFill>
                          <a:latin typeface="+mn-lt"/>
                          <a:cs typeface="Trebuchet MS"/>
                        </a:rPr>
                        <a:t>TUBD1</a:t>
                      </a:r>
                      <a:endParaRPr lang="en-US" sz="1800" b="1" i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/>
                </a:tc>
              </a:tr>
              <a:tr h="47718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AH1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17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65.92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13.0</a:t>
                      </a:r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00523C"/>
                          </a:solidFill>
                          <a:latin typeface="Trebuchet MS"/>
                          <a:cs typeface="Trebuchet MS"/>
                        </a:rPr>
                        <a:t>UBE3B</a:t>
                      </a:r>
                      <a:endParaRPr lang="en-US" sz="1800" b="1" i="1" dirty="0">
                        <a:solidFill>
                          <a:srgbClr val="00523C"/>
                        </a:solidFill>
                        <a:latin typeface="Trebuchet MS"/>
                        <a:cs typeface="Trebuchet MS"/>
                      </a:endParaRPr>
                    </a:p>
                  </a:txBody>
                  <a:tcPr marL="86061" marR="86061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5892140"/>
            <a:ext cx="7265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For a </a:t>
            </a:r>
            <a:r>
              <a:rPr lang="en-US" sz="1400" b="1" dirty="0"/>
              <a:t>complete list, </a:t>
            </a:r>
            <a:r>
              <a:rPr lang="en-US" sz="1400" b="1" dirty="0" smtClean="0"/>
              <a:t>see</a:t>
            </a:r>
            <a:r>
              <a:rPr lang="en-US" sz="1400" b="1" dirty="0" smtClean="0"/>
              <a:t>: </a:t>
            </a:r>
            <a:r>
              <a:rPr lang="en-US" sz="1400" b="1" dirty="0" smtClean="0">
                <a:solidFill>
                  <a:srgbClr val="FFFFFF"/>
                </a:solidFill>
                <a:hlinkClick r:id="rId2"/>
              </a:rPr>
              <a:t>http</a:t>
            </a:r>
            <a:r>
              <a:rPr lang="en-US" sz="1400" b="1" dirty="0">
                <a:solidFill>
                  <a:srgbClr val="FFFFFF"/>
                </a:solidFill>
                <a:hlinkClick r:id="rId2"/>
              </a:rPr>
              <a:t>://aipl.arsusda.gov/reference/recessive_haplotypes_ARR-G3.</a:t>
            </a:r>
            <a:r>
              <a:rPr lang="en-US" sz="1400" b="1" dirty="0" smtClean="0">
                <a:solidFill>
                  <a:srgbClr val="FFFFFF"/>
                </a:solidFill>
                <a:hlinkClick r:id="rId2"/>
              </a:rPr>
              <a:t>html</a:t>
            </a:r>
            <a:r>
              <a:rPr lang="en-US" sz="1400" b="1" dirty="0" smtClean="0">
                <a:solidFill>
                  <a:srgbClr val="FFFFFF"/>
                </a:solidFill>
              </a:rPr>
              <a:t>.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</a:t>
            </a:r>
            <a:r>
              <a:rPr lang="en-US" dirty="0" smtClean="0"/>
              <a:t>of HH1 (</a:t>
            </a:r>
            <a:r>
              <a:rPr lang="en-US" i="1" dirty="0" smtClean="0"/>
              <a:t>APAF1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686296" y="2262250"/>
          <a:ext cx="6998866" cy="377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9433"/>
                <a:gridCol w="3499433"/>
              </a:tblGrid>
              <a:tr h="188727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523C"/>
                          </a:solidFill>
                        </a:rPr>
                        <a:t>100% free of recessives</a:t>
                      </a:r>
                    </a:p>
                  </a:txBody>
                  <a:tcPr marL="116382" marR="11638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523C"/>
                          </a:solidFill>
                        </a:rPr>
                        <a:t>50% free, </a:t>
                      </a:r>
                      <a:r>
                        <a:rPr lang="en-US" b="1" dirty="0" smtClean="0">
                          <a:solidFill>
                            <a:srgbClr val="00563F"/>
                          </a:solidFill>
                        </a:rPr>
                        <a:t>50% carriers</a:t>
                      </a:r>
                    </a:p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16382" marR="11638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727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563F"/>
                          </a:solidFill>
                        </a:rPr>
                        <a:t>50% free, 50% carriers</a:t>
                      </a:r>
                    </a:p>
                  </a:txBody>
                  <a:tcPr marL="116382" marR="11638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563F"/>
                          </a:solidFill>
                        </a:rPr>
                        <a:t>25% free,</a:t>
                      </a:r>
                      <a:r>
                        <a:rPr lang="en-US" b="1" dirty="0" smtClean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244270"/>
                          </a:solidFill>
                        </a:rPr>
                        <a:t>50% carriers, </a:t>
                      </a:r>
                      <a:r>
                        <a:rPr lang="en-US" b="1" dirty="0" smtClean="0">
                          <a:solidFill>
                            <a:srgbClr val="BA0000"/>
                          </a:solidFill>
                        </a:rPr>
                        <a:t>25% die</a:t>
                      </a:r>
                    </a:p>
                  </a:txBody>
                  <a:tcPr marL="116382" marR="116382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925342" y="7139211"/>
            <a:ext cx="1727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 smtClean="0">
                <a:solidFill>
                  <a:schemeClr val="bg1"/>
                </a:solidFill>
              </a:rPr>
              <a:t> http</a:t>
            </a:r>
            <a:r>
              <a:rPr lang="en-US" sz="1200" dirty="0">
                <a:solidFill>
                  <a:schemeClr val="bg1"/>
                </a:solidFill>
              </a:rPr>
              <a:t>://</a:t>
            </a:r>
            <a:r>
              <a:rPr lang="en-US" sz="1200" dirty="0" err="1">
                <a:solidFill>
                  <a:schemeClr val="bg1"/>
                </a:solidFill>
              </a:rPr>
              <a:t>vet.tufts.edu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tas</a:t>
            </a:r>
            <a:r>
              <a:rPr lang="en-US" sz="1200" dirty="0">
                <a:solidFill>
                  <a:schemeClr val="bg1"/>
                </a:solidFill>
              </a:rPr>
              <a:t>/images/002.</a:t>
            </a:r>
            <a:r>
              <a:rPr lang="en-US" sz="1200" dirty="0" smtClean="0">
                <a:solidFill>
                  <a:schemeClr val="bg1"/>
                </a:solidFill>
              </a:rPr>
              <a:t>png.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00" y="4919340"/>
            <a:ext cx="810812" cy="597426"/>
          </a:xfrm>
          <a:prstGeom prst="rect">
            <a:avLst/>
          </a:prstGeom>
        </p:spPr>
      </p:pic>
      <p:pic>
        <p:nvPicPr>
          <p:cNvPr id="12" name="Picture 11" descr="bull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99" y="1409919"/>
            <a:ext cx="871728" cy="646176"/>
          </a:xfrm>
          <a:prstGeom prst="rect">
            <a:avLst/>
          </a:prstGeom>
        </p:spPr>
      </p:pic>
      <p:pic>
        <p:nvPicPr>
          <p:cNvPr id="13" name="Picture 12" descr="b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53" y="1409167"/>
            <a:ext cx="871728" cy="646176"/>
          </a:xfrm>
          <a:prstGeom prst="rect">
            <a:avLst/>
          </a:prstGeom>
        </p:spPr>
      </p:pic>
      <p:pic>
        <p:nvPicPr>
          <p:cNvPr id="14" name="Picture 13" descr="c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2" y="3003490"/>
            <a:ext cx="810812" cy="597426"/>
          </a:xfrm>
          <a:prstGeom prst="rect">
            <a:avLst/>
          </a:prstGeom>
        </p:spPr>
      </p:pic>
      <p:pic>
        <p:nvPicPr>
          <p:cNvPr id="15" name="Picture 14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77" y="4925152"/>
            <a:ext cx="810812" cy="597426"/>
          </a:xfrm>
          <a:prstGeom prst="rect">
            <a:avLst/>
          </a:prstGeom>
        </p:spPr>
      </p:pic>
      <p:pic>
        <p:nvPicPr>
          <p:cNvPr id="19" name="Picture 18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19" y="4920646"/>
            <a:ext cx="810812" cy="597426"/>
          </a:xfrm>
          <a:prstGeom prst="rect">
            <a:avLst/>
          </a:prstGeom>
        </p:spPr>
      </p:pic>
      <p:pic>
        <p:nvPicPr>
          <p:cNvPr id="20" name="Picture 19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0" y="4832025"/>
            <a:ext cx="810812" cy="597426"/>
          </a:xfrm>
          <a:prstGeom prst="rect">
            <a:avLst/>
          </a:prstGeom>
        </p:spPr>
      </p:pic>
      <p:pic>
        <p:nvPicPr>
          <p:cNvPr id="21" name="Picture 20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86" y="3025593"/>
            <a:ext cx="810812" cy="597426"/>
          </a:xfrm>
          <a:prstGeom prst="rect">
            <a:avLst/>
          </a:prstGeom>
        </p:spPr>
      </p:pic>
      <p:pic>
        <p:nvPicPr>
          <p:cNvPr id="22" name="Picture 21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05" y="3026899"/>
            <a:ext cx="810812" cy="597426"/>
          </a:xfrm>
          <a:prstGeom prst="rect">
            <a:avLst/>
          </a:prstGeom>
        </p:spPr>
      </p:pic>
      <p:pic>
        <p:nvPicPr>
          <p:cNvPr id="23" name="Picture 22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37" y="2692584"/>
            <a:ext cx="1634955" cy="1204675"/>
          </a:xfrm>
          <a:prstGeom prst="rect">
            <a:avLst/>
          </a:prstGeom>
        </p:spPr>
      </p:pic>
      <p:pic>
        <p:nvPicPr>
          <p:cNvPr id="24" name="Picture 23" descr="cow.png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69" y="4903189"/>
            <a:ext cx="810812" cy="597426"/>
          </a:xfrm>
          <a:prstGeom prst="rect">
            <a:avLst/>
          </a:prstGeom>
        </p:spPr>
      </p:pic>
      <p:pic>
        <p:nvPicPr>
          <p:cNvPr id="25" name="Picture 24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88" y="4523101"/>
            <a:ext cx="810812" cy="597426"/>
          </a:xfrm>
          <a:prstGeom prst="rect">
            <a:avLst/>
          </a:prstGeom>
        </p:spPr>
      </p:pic>
      <p:pic>
        <p:nvPicPr>
          <p:cNvPr id="26" name="Picture 25" descr="cow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25" y="5338554"/>
            <a:ext cx="810812" cy="5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How many scientists does it take…</a:t>
            </a:r>
            <a:endParaRPr lang="en-US" dirty="0">
              <a:latin typeface="Trebuchet MS" charset="0"/>
            </a:endParaRPr>
          </a:p>
        </p:txBody>
      </p:sp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24762" r="-146" b="27206"/>
          <a:stretch>
            <a:fillRect/>
          </a:stretch>
        </p:blipFill>
        <p:spPr bwMode="auto">
          <a:xfrm>
            <a:off x="732294" y="1066800"/>
            <a:ext cx="7654925" cy="53943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5029200" y="1981200"/>
            <a:ext cx="990600" cy="1295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4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://www.nature.com/nrg/journal/v3/n6/images/nrg819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814" y="3363772"/>
            <a:ext cx="3520723" cy="310828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APAF1 </a:t>
            </a:r>
            <a:r>
              <a:rPr lang="en-US" dirty="0" smtClean="0"/>
              <a:t>(HH1)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i="1" dirty="0" err="1" smtClean="0"/>
              <a:t>Bos</a:t>
            </a:r>
            <a:r>
              <a:rPr lang="pt-BR" i="1" dirty="0" smtClean="0"/>
              <a:t> </a:t>
            </a:r>
            <a:r>
              <a:rPr lang="pt-BR" i="1" dirty="0" err="1" smtClean="0"/>
              <a:t>taurus</a:t>
            </a:r>
            <a:r>
              <a:rPr lang="pt-BR" dirty="0" smtClean="0"/>
              <a:t> </a:t>
            </a:r>
            <a:r>
              <a:rPr lang="pt-BR" dirty="0" err="1" smtClean="0"/>
              <a:t>apoptotic</a:t>
            </a:r>
            <a:r>
              <a:rPr lang="pt-BR" dirty="0" smtClean="0"/>
              <a:t> peptidase </a:t>
            </a:r>
            <a:r>
              <a:rPr lang="pt-BR" dirty="0" err="1" smtClean="0"/>
              <a:t>activating</a:t>
            </a:r>
            <a:r>
              <a:rPr lang="pt-BR" dirty="0" smtClean="0"/>
              <a:t> </a:t>
            </a:r>
            <a:r>
              <a:rPr lang="pt-BR" dirty="0" err="1" smtClean="0"/>
              <a:t>factor</a:t>
            </a:r>
            <a:r>
              <a:rPr lang="pt-BR" dirty="0" smtClean="0"/>
              <a:t> 1 </a:t>
            </a:r>
            <a:r>
              <a:rPr lang="pt-BR" dirty="0" smtClean="0">
                <a:solidFill>
                  <a:srgbClr val="244270"/>
                </a:solidFill>
              </a:rPr>
              <a:t>(</a:t>
            </a:r>
            <a:r>
              <a:rPr lang="pt-BR" i="1" dirty="0" smtClean="0">
                <a:solidFill>
                  <a:srgbClr val="244270"/>
                </a:solidFill>
              </a:rPr>
              <a:t>APAF1</a:t>
            </a:r>
            <a:r>
              <a:rPr lang="pt-BR" dirty="0" smtClean="0">
                <a:solidFill>
                  <a:srgbClr val="244270"/>
                </a:solidFill>
              </a:rPr>
              <a:t>; Adams et al., 2016)</a:t>
            </a:r>
          </a:p>
          <a:p>
            <a:r>
              <a:rPr lang="en-US" dirty="0" smtClean="0"/>
              <a:t>Gene expression for </a:t>
            </a:r>
            <a:r>
              <a:rPr lang="en-US" i="1" dirty="0" smtClean="0"/>
              <a:t>APAF1</a:t>
            </a:r>
            <a:r>
              <a:rPr lang="en-US" dirty="0" smtClean="0"/>
              <a:t> in murine development begins between 7 and 9 d </a:t>
            </a:r>
            <a:r>
              <a:rPr lang="en-US" dirty="0" smtClean="0">
                <a:solidFill>
                  <a:srgbClr val="244270"/>
                </a:solidFill>
              </a:rPr>
              <a:t>(Müller et al., 2005) </a:t>
            </a:r>
          </a:p>
          <a:p>
            <a:r>
              <a:rPr lang="en-US" dirty="0" smtClean="0"/>
              <a:t>Gene knockout of </a:t>
            </a:r>
            <a:r>
              <a:rPr lang="en-US" i="1" dirty="0" smtClean="0"/>
              <a:t>APAF1</a:t>
            </a:r>
            <a:r>
              <a:rPr lang="en-US" dirty="0" smtClean="0"/>
              <a:t> results in</a:t>
            </a:r>
            <a:br>
              <a:rPr lang="en-US" dirty="0" smtClean="0"/>
            </a:br>
            <a:r>
              <a:rPr lang="en-US" dirty="0" smtClean="0"/>
              <a:t>embryonic death</a:t>
            </a:r>
          </a:p>
          <a:p>
            <a:pPr lvl="1"/>
            <a:r>
              <a:rPr lang="en-US" dirty="0" smtClean="0"/>
              <a:t>Proteins required for this</a:t>
            </a:r>
            <a:br>
              <a:rPr lang="en-US" dirty="0" smtClean="0"/>
            </a:br>
            <a:r>
              <a:rPr lang="en-US" dirty="0" smtClean="0"/>
              <a:t>pathway/cascade are important</a:t>
            </a:r>
            <a:br>
              <a:rPr lang="en-US" dirty="0" smtClean="0"/>
            </a:br>
            <a:r>
              <a:rPr lang="en-US" dirty="0" smtClean="0"/>
              <a:t>for neural tube closure in vivo</a:t>
            </a:r>
          </a:p>
        </p:txBody>
      </p:sp>
    </p:spTree>
    <p:extLst>
      <p:ext uri="{BB962C8B-B14F-4D97-AF65-F5344CB8AC3E}">
        <p14:creationId xmlns:p14="http://schemas.microsoft.com/office/powerpoint/2010/main" val="12596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possibilities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457325"/>
            <a:ext cx="8229600" cy="4629150"/>
          </a:xfrm>
          <a:ln w="25400">
            <a:solidFill>
              <a:schemeClr val="tx1"/>
            </a:solidFill>
          </a:ln>
        </p:spPr>
      </p:pic>
      <p:sp>
        <p:nvSpPr>
          <p:cNvPr id="9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0" y="6454775"/>
            <a:ext cx="8229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err="1" smtClean="0"/>
              <a:t>Faculdade</a:t>
            </a:r>
            <a:r>
              <a:rPr lang="en-US" dirty="0" smtClean="0"/>
              <a:t> de </a:t>
            </a:r>
            <a:r>
              <a:rPr lang="en-US" dirty="0" err="1" smtClean="0"/>
              <a:t>Zootecnia</a:t>
            </a:r>
            <a:r>
              <a:rPr lang="en-US" dirty="0" smtClean="0"/>
              <a:t> e </a:t>
            </a:r>
            <a:r>
              <a:rPr lang="en-US" dirty="0" err="1" smtClean="0"/>
              <a:t>Engenharia</a:t>
            </a:r>
            <a:r>
              <a:rPr lang="en-US" dirty="0" smtClean="0"/>
              <a:t> de Alimentos, </a:t>
            </a:r>
            <a:r>
              <a:rPr lang="en-US" dirty="0" err="1" smtClean="0"/>
              <a:t>Universidade</a:t>
            </a:r>
            <a:r>
              <a:rPr lang="en-US" dirty="0" smtClean="0"/>
              <a:t> de São Paulo, </a:t>
            </a:r>
            <a:r>
              <a:rPr lang="en-US" dirty="0" err="1" smtClean="0"/>
              <a:t>Pirassununga</a:t>
            </a:r>
            <a:r>
              <a:rPr lang="en-US" dirty="0" smtClean="0"/>
              <a:t>, </a:t>
            </a:r>
            <a:r>
              <a:rPr lang="en-US" dirty="0" err="1" smtClean="0"/>
              <a:t>Brasil</a:t>
            </a:r>
            <a:r>
              <a:rPr lang="en-US" dirty="0" smtClean="0"/>
              <a:t>, 13 </a:t>
            </a:r>
            <a:r>
              <a:rPr lang="en-US" dirty="0" err="1" smtClean="0"/>
              <a:t>Fevereiro</a:t>
            </a:r>
            <a:r>
              <a:rPr lang="en-US" dirty="0" smtClean="0"/>
              <a:t>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1018" r="11852" b="11358"/>
          <a:stretch/>
        </p:blipFill>
        <p:spPr>
          <a:xfrm>
            <a:off x="203200" y="1225929"/>
            <a:ext cx="5469467" cy="39925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0" r="4051"/>
          <a:stretch/>
        </p:blipFill>
        <p:spPr>
          <a:xfrm>
            <a:off x="1238491" y="2731623"/>
            <a:ext cx="6574420" cy="32362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314" name="Picture 2" descr="creen Shot 2016-05-10 at 4.15.23 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219766"/>
            <a:ext cx="2857500" cy="202882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Jerseys, near </a:t>
            </a:r>
            <a:r>
              <a:rPr lang="en-US" dirty="0" err="1" smtClean="0"/>
              <a:t>Bagé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77" y="1025236"/>
            <a:ext cx="7352139" cy="55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Holsteins, near Berlin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89" y="1020123"/>
            <a:ext cx="7370618" cy="55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Nelore</a:t>
            </a:r>
            <a:r>
              <a:rPr lang="en-US" dirty="0" smtClean="0"/>
              <a:t>, near </a:t>
            </a:r>
            <a:r>
              <a:rPr lang="en-US" dirty="0" err="1" smtClean="0"/>
              <a:t>Araçatuba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34" y="1025233"/>
            <a:ext cx="7352145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No-bull </a:t>
            </a:r>
            <a:r>
              <a:rPr lang="en-US" dirty="0" smtClean="0"/>
              <a:t>guarantee!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1" y="1052944"/>
            <a:ext cx="7259782" cy="5444837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>
          <a:xfrm>
            <a:off x="379710" y="1008619"/>
            <a:ext cx="8485322" cy="5562659"/>
          </a:xfrm>
          <a:prstGeom prst="noSmoking">
            <a:avLst/>
          </a:prstGeom>
          <a:solidFill>
            <a:srgbClr val="BA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35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hobby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5" y="976742"/>
            <a:ext cx="5604164" cy="5604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8" y="3558883"/>
            <a:ext cx="5347855" cy="300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902" y="981932"/>
            <a:ext cx="4341097" cy="24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</a:t>
            </a:r>
            <a:r>
              <a:rPr lang="en-US" smtClean="0"/>
              <a:t>a tough life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" y="969812"/>
            <a:ext cx="6890327" cy="5167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968" y="4308764"/>
            <a:ext cx="3066468" cy="229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a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/>
              <a:t>Learn to write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Learn to speak in public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Be dependable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Learn another language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Cultivate other interests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Remember that science is about “how”, not necessarily “why”</a:t>
            </a:r>
          </a:p>
          <a:p>
            <a:pPr>
              <a:spcAft>
                <a:spcPts val="2400"/>
              </a:spcAft>
            </a:pPr>
            <a:endParaRPr lang="en-US" dirty="0" smtClean="0"/>
          </a:p>
          <a:p>
            <a:pPr>
              <a:spcAft>
                <a:spcPts val="2400"/>
              </a:spcAf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61" y="1270864"/>
            <a:ext cx="3258518" cy="32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your knowledge wisely!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2316"/>
          <a:stretch/>
        </p:blipFill>
        <p:spPr>
          <a:xfrm>
            <a:off x="2443898" y="929898"/>
            <a:ext cx="4528401" cy="5672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4451162" y="3845338"/>
            <a:ext cx="521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Source: </a:t>
            </a:r>
            <a:r>
              <a:rPr lang="en-US" sz="1200" dirty="0"/>
              <a:t>https://</a:t>
            </a:r>
            <a:r>
              <a:rPr lang="en-US" sz="1200" dirty="0" err="1" smtClean="0"/>
              <a:t>umarket.utah.edu</a:t>
            </a:r>
            <a:r>
              <a:rPr lang="en-US" sz="1200" dirty="0" smtClean="0"/>
              <a:t>/um2/humanities/</a:t>
            </a:r>
            <a:r>
              <a:rPr lang="en-US" sz="1200" dirty="0" err="1" smtClean="0"/>
              <a:t>product.php?product</a:t>
            </a:r>
            <a:r>
              <a:rPr lang="en-US" sz="1200" dirty="0" smtClean="0"/>
              <a:t>=7.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079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http://i.telegraph.co.uk/multimedia/archive/02961/monty_python_spani_2961214k.jpg"/>
          <p:cNvPicPr>
            <a:picLocks noChangeAspect="1" noChangeArrowheads="1"/>
          </p:cNvPicPr>
          <p:nvPr/>
        </p:nvPicPr>
        <p:blipFill>
          <a:blip r:embed="rId2" cstate="print"/>
          <a:srcRect t="6716" r="839" b="3358"/>
          <a:stretch>
            <a:fillRect/>
          </a:stretch>
        </p:blipFill>
        <p:spPr bwMode="auto">
          <a:xfrm>
            <a:off x="330508" y="1408743"/>
            <a:ext cx="8488496" cy="4808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50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2880"/>
            <a:ext cx="8407831" cy="639762"/>
          </a:xfrm>
        </p:spPr>
        <p:txBody>
          <a:bodyPr/>
          <a:lstStyle/>
          <a:p>
            <a:r>
              <a:rPr lang="en-US" dirty="0" smtClean="0"/>
              <a:t>It was inevitable that I become </a:t>
            </a:r>
            <a:r>
              <a:rPr lang="en-US" smtClean="0"/>
              <a:t>a scientist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892" y="929901"/>
            <a:ext cx="3020724" cy="5687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4556501" y="4819975"/>
            <a:ext cx="31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Source: </a:t>
            </a:r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/242</a:t>
            </a:r>
            <a:r>
              <a:rPr lang="en-US" dirty="0" smtClean="0"/>
              <a:t>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Me, at work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96" y="1005074"/>
            <a:ext cx="8279990" cy="55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12347" r="17242" b="6957"/>
          <a:stretch/>
        </p:blipFill>
        <p:spPr>
          <a:xfrm>
            <a:off x="762001" y="1034417"/>
            <a:ext cx="7619999" cy="55244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</a:t>
            </a:r>
            <a:r>
              <a:rPr lang="en-US" dirty="0" smtClean="0"/>
              <a:t>are ARS </a:t>
            </a:r>
            <a:r>
              <a:rPr lang="en-US" smtClean="0"/>
              <a:t>researchers located</a:t>
            </a:r>
            <a:r>
              <a:rPr lang="en-US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2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Genomics and Improvement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AGIL </a:t>
            </a:r>
            <a:r>
              <a:rPr lang="en-US" dirty="0"/>
              <a:t>discovers and develops improved methods for the genetic and genomic evaluation of economically important traits of dairy animals and small ruminants and conducts fundamental genomics-based research aimed at improving their health and productive </a:t>
            </a:r>
            <a:r>
              <a:rPr lang="en-US" dirty="0" smtClean="0"/>
              <a:t>efficiency.</a:t>
            </a:r>
            <a:endParaRPr lang="en-US" dirty="0"/>
          </a:p>
          <a:p>
            <a:r>
              <a:rPr lang="en-US" dirty="0" smtClean="0"/>
              <a:t>There are 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 projects, </a:t>
            </a:r>
            <a:r>
              <a:rPr lang="en-US" dirty="0" smtClean="0">
                <a:solidFill>
                  <a:srgbClr val="FF0000"/>
                </a:solidFill>
              </a:rPr>
              <a:t>11</a:t>
            </a:r>
            <a:r>
              <a:rPr lang="en-US" dirty="0" smtClean="0"/>
              <a:t> PhD scientists, and </a:t>
            </a:r>
            <a:r>
              <a:rPr lang="en-US" dirty="0" smtClean="0">
                <a:solidFill>
                  <a:srgbClr val="FF0000"/>
                </a:solidFill>
              </a:rPr>
              <a:t>18.6</a:t>
            </a:r>
            <a:r>
              <a:rPr lang="en-US" dirty="0" smtClean="0"/>
              <a:t> support personnel </a:t>
            </a:r>
            <a:r>
              <a:rPr lang="en-US" dirty="0" smtClean="0"/>
              <a:t>under the AGIL umbrella.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Traditional dairy breeds in the US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6" b="13616"/>
          <a:stretch/>
        </p:blipFill>
        <p:spPr>
          <a:xfrm>
            <a:off x="728419" y="952260"/>
            <a:ext cx="7578672" cy="5391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276201"/>
            <a:ext cx="579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9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The six traditional US dairy breeds.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1200" b="1" dirty="0" smtClean="0">
                <a:solidFill>
                  <a:schemeClr val="tx1">
                    <a:lumMod val="9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Photo courtesy of Bonnie Mohr.</a:t>
            </a:r>
            <a:endParaRPr lang="en-US" sz="1200" b="1" dirty="0">
              <a:solidFill>
                <a:schemeClr val="tx1">
                  <a:lumMod val="9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17013</TotalTime>
  <Words>1010</Words>
  <Application>Microsoft Macintosh PowerPoint</Application>
  <PresentationFormat>On-screen Show (4:3)</PresentationFormat>
  <Paragraphs>218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Calibri</vt:lpstr>
      <vt:lpstr>Mangal</vt:lpstr>
      <vt:lpstr>ＭＳ Ｐゴシック</vt:lpstr>
      <vt:lpstr>Symbol</vt:lpstr>
      <vt:lpstr>Times</vt:lpstr>
      <vt:lpstr>Trebuchet MS</vt:lpstr>
      <vt:lpstr>Wingdings</vt:lpstr>
      <vt:lpstr>Arial</vt:lpstr>
      <vt:lpstr>AIP-2017 Slide Master</vt:lpstr>
      <vt:lpstr>1_AIP-2017 Slide Master</vt:lpstr>
      <vt:lpstr>The science of feeding 9 billion people</vt:lpstr>
      <vt:lpstr>Well, here we are…</vt:lpstr>
      <vt:lpstr>Outline</vt:lpstr>
      <vt:lpstr>No-bull guarantee!</vt:lpstr>
      <vt:lpstr>It was inevitable that I become a scientist</vt:lpstr>
      <vt:lpstr>Me, at work</vt:lpstr>
      <vt:lpstr>Where are ARS researchers located?</vt:lpstr>
      <vt:lpstr>Animal Genomics and Improvement Lab</vt:lpstr>
      <vt:lpstr>Traditional dairy breeds in the US</vt:lpstr>
      <vt:lpstr>What is the value of genetic selection?</vt:lpstr>
      <vt:lpstr>It’s not just livestock, either!</vt:lpstr>
      <vt:lpstr>Dairy is an efficient use of resources</vt:lpstr>
      <vt:lpstr>U.S. DHI dairy statistics (2011)</vt:lpstr>
      <vt:lpstr>DHI Records Database, 1935</vt:lpstr>
      <vt:lpstr>DHI Records Database, 2016</vt:lpstr>
      <vt:lpstr>LSMSA computing, ca. 1989</vt:lpstr>
      <vt:lpstr>Typical US dairies</vt:lpstr>
      <vt:lpstr>How does genetic selection work?</vt:lpstr>
      <vt:lpstr>Modern genetics based on Mendel</vt:lpstr>
      <vt:lpstr>PowerPoint Presentation</vt:lpstr>
      <vt:lpstr>How does genetic selection work?</vt:lpstr>
      <vt:lpstr>Some traits evaluated in the US</vt:lpstr>
      <vt:lpstr>Genomic prediction</vt:lpstr>
      <vt:lpstr>DNA samples from 1 farm, 1 day</vt:lpstr>
      <vt:lpstr>What’s a single SNP genotype worth?</vt:lpstr>
      <vt:lpstr>Genotype Contributors</vt:lpstr>
      <vt:lpstr>Progeny-tested bulls</vt:lpstr>
      <vt:lpstr>Definitions are important!</vt:lpstr>
      <vt:lpstr>Hunting genes</vt:lpstr>
      <vt:lpstr>Mendelian recessives</vt:lpstr>
      <vt:lpstr>Mendelian recessives are not unusual</vt:lpstr>
      <vt:lpstr>Transmission of HH1 (APAF1)</vt:lpstr>
      <vt:lpstr>How many scientists does it take…</vt:lpstr>
      <vt:lpstr>APAF1 (HH1)</vt:lpstr>
      <vt:lpstr>Other possibilities…</vt:lpstr>
      <vt:lpstr>Some photos</vt:lpstr>
      <vt:lpstr>Jerseys, near Bagé</vt:lpstr>
      <vt:lpstr>Holsteins, near Berlin</vt:lpstr>
      <vt:lpstr>Nelore, near Araçatuba</vt:lpstr>
      <vt:lpstr>Have a hobby</vt:lpstr>
      <vt:lpstr>It’s a tough life</vt:lpstr>
      <vt:lpstr>Preparing for a career</vt:lpstr>
      <vt:lpstr>Use your knowledge wisely!</vt:lpstr>
      <vt:lpstr>Questions?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John Cole</cp:lastModifiedBy>
  <cp:revision>259</cp:revision>
  <dcterms:created xsi:type="dcterms:W3CDTF">2017-04-14T13:19:57Z</dcterms:created>
  <dcterms:modified xsi:type="dcterms:W3CDTF">2017-10-13T12:53:09Z</dcterms:modified>
</cp:coreProperties>
</file>